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28"/>
  </p:notesMasterIdLst>
  <p:sldIdLst>
    <p:sldId id="256" r:id="rId2"/>
    <p:sldId id="257" r:id="rId3"/>
    <p:sldId id="259" r:id="rId4"/>
    <p:sldId id="287" r:id="rId5"/>
    <p:sldId id="288" r:id="rId6"/>
    <p:sldId id="281" r:id="rId7"/>
    <p:sldId id="289" r:id="rId8"/>
    <p:sldId id="258" r:id="rId9"/>
    <p:sldId id="262" r:id="rId10"/>
    <p:sldId id="266" r:id="rId11"/>
    <p:sldId id="268" r:id="rId12"/>
    <p:sldId id="291" r:id="rId13"/>
    <p:sldId id="267" r:id="rId14"/>
    <p:sldId id="292" r:id="rId15"/>
    <p:sldId id="293" r:id="rId16"/>
    <p:sldId id="290" r:id="rId17"/>
    <p:sldId id="294" r:id="rId18"/>
    <p:sldId id="282" r:id="rId19"/>
    <p:sldId id="283" r:id="rId20"/>
    <p:sldId id="284" r:id="rId21"/>
    <p:sldId id="285" r:id="rId22"/>
    <p:sldId id="272" r:id="rId23"/>
    <p:sldId id="274" r:id="rId24"/>
    <p:sldId id="275" r:id="rId25"/>
    <p:sldId id="276" r:id="rId26"/>
    <p:sldId id="280" r:id="rId27"/>
  </p:sldIdLst>
  <p:sldSz cx="9144000" cy="5143500" type="screen16x9"/>
  <p:notesSz cx="6797675" cy="9926638"/>
  <p:embeddedFontLst>
    <p:embeddedFont>
      <p:font typeface="Calibri" panose="020F0502020204030204" pitchFamily="34" charset="0"/>
      <p:regular r:id="rId29"/>
      <p:bold r:id="rId30"/>
      <p:italic r:id="rId31"/>
      <p:boldItalic r:id="rId32"/>
    </p:embeddedFont>
    <p:embeddedFont>
      <p:font typeface="Corbel" panose="020B0503020204020204"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99" autoAdjust="0"/>
    <p:restoredTop sz="94660"/>
  </p:normalViewPr>
  <p:slideViewPr>
    <p:cSldViewPr snapToGrid="0">
      <p:cViewPr>
        <p:scale>
          <a:sx n="75" d="100"/>
          <a:sy n="75" d="100"/>
        </p:scale>
        <p:origin x="1690" y="57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2.png>
</file>

<file path=ppt/media/image3.jp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46400" cy="495300"/>
          </a:xfrm>
          <a:prstGeom prst="rect">
            <a:avLst/>
          </a:prstGeom>
          <a:noFill/>
          <a:ln>
            <a:noFill/>
          </a:ln>
        </p:spPr>
        <p:txBody>
          <a:bodyPr spcFirstLastPara="1" wrap="square" lIns="95550" tIns="47775" rIns="95550" bIns="47775"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49687" y="0"/>
            <a:ext cx="2946400" cy="495300"/>
          </a:xfrm>
          <a:prstGeom prst="rect">
            <a:avLst/>
          </a:prstGeom>
          <a:noFill/>
          <a:ln>
            <a:noFill/>
          </a:ln>
        </p:spPr>
        <p:txBody>
          <a:bodyPr spcFirstLastPara="1" wrap="square" lIns="95550" tIns="47775" rIns="95550" bIns="47775" anchor="t" anchorCtr="0">
            <a:noAutofit/>
          </a:bodyPr>
          <a:lstStyle>
            <a:lvl1pPr marR="0" lvl="0" algn="r" rtl="0">
              <a:lnSpc>
                <a:spcPct val="100000"/>
              </a:lnSpc>
              <a:spcBef>
                <a:spcPts val="0"/>
              </a:spcBef>
              <a:spcAft>
                <a:spcPts val="0"/>
              </a:spcAft>
              <a:buSzPts val="1400"/>
              <a:buNone/>
              <a:defRPr sz="1300" b="0"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79450" y="4714875"/>
            <a:ext cx="5438775" cy="4465637"/>
          </a:xfrm>
          <a:prstGeom prst="rect">
            <a:avLst/>
          </a:prstGeom>
          <a:noFill/>
          <a:ln>
            <a:noFill/>
          </a:ln>
        </p:spPr>
        <p:txBody>
          <a:bodyPr spcFirstLastPara="1" wrap="square" lIns="95550" tIns="47775" rIns="95550" bIns="47775"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9429750"/>
            <a:ext cx="2946400" cy="495300"/>
          </a:xfrm>
          <a:prstGeom prst="rect">
            <a:avLst/>
          </a:prstGeom>
          <a:noFill/>
          <a:ln>
            <a:noFill/>
          </a:ln>
        </p:spPr>
        <p:txBody>
          <a:bodyPr spcFirstLastPara="1" wrap="square" lIns="95550" tIns="47775" rIns="95550" bIns="47775" anchor="b"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49687" y="9429750"/>
            <a:ext cx="2946400" cy="495300"/>
          </a:xfrm>
          <a:prstGeom prst="rect">
            <a:avLst/>
          </a:prstGeom>
          <a:noFill/>
          <a:ln>
            <a:noFill/>
          </a:ln>
        </p:spPr>
        <p:txBody>
          <a:bodyPr spcFirstLastPara="1" wrap="square" lIns="95550" tIns="47775" rIns="95550" bIns="47775" anchor="b" anchorCtr="0">
            <a:noAutofit/>
          </a:bodyPr>
          <a:lstStyle/>
          <a:p>
            <a:pPr marL="0" marR="0" lvl="0" indent="0" algn="r" rtl="0">
              <a:lnSpc>
                <a:spcPct val="100000"/>
              </a:lnSpc>
              <a:spcBef>
                <a:spcPts val="0"/>
              </a:spcBef>
              <a:spcAft>
                <a:spcPts val="0"/>
              </a:spcAft>
              <a:buClr>
                <a:srgbClr val="000000"/>
              </a:buClr>
              <a:buSzPts val="1300"/>
              <a:buFont typeface="Calibri"/>
              <a:buNone/>
            </a:pPr>
            <a:fld id="{00000000-1234-1234-1234-123412341234}" type="slidenum">
              <a:rPr lang="en-US" sz="1300" b="0" i="0" u="none" strike="noStrike" cap="none">
                <a:solidFill>
                  <a:srgbClr val="000000"/>
                </a:solidFill>
                <a:latin typeface="Calibri"/>
                <a:ea typeface="Calibri"/>
                <a:cs typeface="Calibri"/>
                <a:sym typeface="Calibri"/>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1: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69" name="Google Shape;69;p1: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1: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145" name="Google Shape;145;p11: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3: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159" name="Google Shape;159;p13: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3: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159" name="Google Shape;159;p13: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22285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2: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152" name="Google Shape;152;p12: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2: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152" name="Google Shape;152;p12: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007463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2: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152" name="Google Shape;152;p12: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56596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2: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152" name="Google Shape;152;p12: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47633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2: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152" name="Google Shape;152;p12: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315519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7: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188" name="Google Shape;188;p17: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2e8a57b704_0_6:notes"/>
          <p:cNvSpPr txBox="1">
            <a:spLocks noGrp="1"/>
          </p:cNvSpPr>
          <p:nvPr>
            <p:ph type="body" idx="1"/>
          </p:nvPr>
        </p:nvSpPr>
        <p:spPr>
          <a:xfrm>
            <a:off x="679450" y="4714875"/>
            <a:ext cx="5438700" cy="4465500"/>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204" name="Google Shape;204;g22e8a57b704_0_6: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2: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77" name="Google Shape;77;p2:notes"/>
          <p:cNvSpPr txBox="1">
            <a:spLocks noGrp="1"/>
          </p:cNvSpPr>
          <p:nvPr>
            <p:ph type="body" idx="1"/>
          </p:nvPr>
        </p:nvSpPr>
        <p:spPr>
          <a:xfrm>
            <a:off x="679450" y="4714875"/>
            <a:ext cx="5438775" cy="4465637"/>
          </a:xfrm>
          <a:prstGeom prst="rect">
            <a:avLst/>
          </a:prstGeom>
          <a:noFill/>
          <a:ln>
            <a:noFill/>
          </a:ln>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78" name="Google Shape;78;p2:notes"/>
          <p:cNvSpPr txBox="1"/>
          <p:nvPr/>
        </p:nvSpPr>
        <p:spPr>
          <a:xfrm>
            <a:off x="3849687" y="9429750"/>
            <a:ext cx="2946400" cy="495300"/>
          </a:xfrm>
          <a:prstGeom prst="rect">
            <a:avLst/>
          </a:prstGeom>
          <a:noFill/>
          <a:ln>
            <a:noFill/>
          </a:ln>
        </p:spPr>
        <p:txBody>
          <a:bodyPr spcFirstLastPara="1" wrap="square" lIns="95550" tIns="47775" rIns="95550" bIns="47775" anchor="b" anchorCtr="0">
            <a:noAutofit/>
          </a:bodyPr>
          <a:lstStyle/>
          <a:p>
            <a:pPr marL="0" marR="0" lvl="0" indent="0" algn="r" rtl="0">
              <a:lnSpc>
                <a:spcPct val="100000"/>
              </a:lnSpc>
              <a:spcBef>
                <a:spcPts val="0"/>
              </a:spcBef>
              <a:spcAft>
                <a:spcPts val="0"/>
              </a:spcAft>
              <a:buClr>
                <a:srgbClr val="000000"/>
              </a:buClr>
              <a:buSzPts val="1300"/>
              <a:buFont typeface="Calibri"/>
              <a:buNone/>
            </a:pPr>
            <a:fld id="{00000000-1234-1234-1234-123412341234}" type="slidenum">
              <a:rPr lang="en-US" sz="1300" b="0" i="0" u="none">
                <a:solidFill>
                  <a:srgbClr val="000000"/>
                </a:solidFill>
                <a:latin typeface="Calibri"/>
                <a:ea typeface="Calibri"/>
                <a:cs typeface="Calibri"/>
                <a:sym typeface="Calibri"/>
              </a:rPr>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9: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214" name="Google Shape;214;p19: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20: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221" name="Google Shape;221;p20: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4: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95" name="Google Shape;95;p4: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4: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95" name="Google Shape;95;p4: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8968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4: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95" name="Google Shape;95;p4: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7163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2: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77" name="Google Shape;77;p2:notes"/>
          <p:cNvSpPr txBox="1">
            <a:spLocks noGrp="1"/>
          </p:cNvSpPr>
          <p:nvPr>
            <p:ph type="body" idx="1"/>
          </p:nvPr>
        </p:nvSpPr>
        <p:spPr>
          <a:xfrm>
            <a:off x="679450" y="4714875"/>
            <a:ext cx="5438775" cy="4465637"/>
          </a:xfrm>
          <a:prstGeom prst="rect">
            <a:avLst/>
          </a:prstGeom>
          <a:noFill/>
          <a:ln>
            <a:noFill/>
          </a:ln>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78" name="Google Shape;78;p2:notes"/>
          <p:cNvSpPr txBox="1"/>
          <p:nvPr/>
        </p:nvSpPr>
        <p:spPr>
          <a:xfrm>
            <a:off x="3849687" y="9429750"/>
            <a:ext cx="2946400" cy="495300"/>
          </a:xfrm>
          <a:prstGeom prst="rect">
            <a:avLst/>
          </a:prstGeom>
          <a:noFill/>
          <a:ln>
            <a:noFill/>
          </a:ln>
        </p:spPr>
        <p:txBody>
          <a:bodyPr spcFirstLastPara="1" wrap="square" lIns="95550" tIns="47775" rIns="95550" bIns="47775" anchor="b" anchorCtr="0">
            <a:noAutofit/>
          </a:bodyPr>
          <a:lstStyle/>
          <a:p>
            <a:pPr marL="0" marR="0" lvl="0" indent="0" algn="r" rtl="0">
              <a:lnSpc>
                <a:spcPct val="100000"/>
              </a:lnSpc>
              <a:spcBef>
                <a:spcPts val="0"/>
              </a:spcBef>
              <a:spcAft>
                <a:spcPts val="0"/>
              </a:spcAft>
              <a:buClr>
                <a:srgbClr val="000000"/>
              </a:buClr>
              <a:buSzPts val="1300"/>
              <a:buFont typeface="Calibri"/>
              <a:buNone/>
            </a:pPr>
            <a:fld id="{00000000-1234-1234-1234-123412341234}" type="slidenum">
              <a:rPr lang="en-US" sz="1300" b="0" i="0" u="none">
                <a:solidFill>
                  <a:srgbClr val="000000"/>
                </a:solidFill>
                <a:latin typeface="Calibri"/>
                <a:ea typeface="Calibri"/>
                <a:cs typeface="Calibri"/>
                <a:sym typeface="Calibri"/>
              </a:rPr>
              <a:t>6</a:t>
            </a:fld>
            <a:endParaRPr/>
          </a:p>
        </p:txBody>
      </p:sp>
    </p:spTree>
    <p:extLst>
      <p:ext uri="{BB962C8B-B14F-4D97-AF65-F5344CB8AC3E}">
        <p14:creationId xmlns:p14="http://schemas.microsoft.com/office/powerpoint/2010/main" val="2571046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2: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77" name="Google Shape;77;p2:notes"/>
          <p:cNvSpPr txBox="1">
            <a:spLocks noGrp="1"/>
          </p:cNvSpPr>
          <p:nvPr>
            <p:ph type="body" idx="1"/>
          </p:nvPr>
        </p:nvSpPr>
        <p:spPr>
          <a:xfrm>
            <a:off x="679450" y="4714875"/>
            <a:ext cx="5438775" cy="4465637"/>
          </a:xfrm>
          <a:prstGeom prst="rect">
            <a:avLst/>
          </a:prstGeom>
          <a:noFill/>
          <a:ln>
            <a:noFill/>
          </a:ln>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78" name="Google Shape;78;p2:notes"/>
          <p:cNvSpPr txBox="1"/>
          <p:nvPr/>
        </p:nvSpPr>
        <p:spPr>
          <a:xfrm>
            <a:off x="3849687" y="9429750"/>
            <a:ext cx="2946400" cy="495300"/>
          </a:xfrm>
          <a:prstGeom prst="rect">
            <a:avLst/>
          </a:prstGeom>
          <a:noFill/>
          <a:ln>
            <a:noFill/>
          </a:ln>
        </p:spPr>
        <p:txBody>
          <a:bodyPr spcFirstLastPara="1" wrap="square" lIns="95550" tIns="47775" rIns="95550" bIns="47775" anchor="b" anchorCtr="0">
            <a:noAutofit/>
          </a:bodyPr>
          <a:lstStyle/>
          <a:p>
            <a:pPr marL="0" marR="0" lvl="0" indent="0" algn="r" rtl="0">
              <a:lnSpc>
                <a:spcPct val="100000"/>
              </a:lnSpc>
              <a:spcBef>
                <a:spcPts val="0"/>
              </a:spcBef>
              <a:spcAft>
                <a:spcPts val="0"/>
              </a:spcAft>
              <a:buClr>
                <a:srgbClr val="000000"/>
              </a:buClr>
              <a:buSzPts val="1300"/>
              <a:buFont typeface="Calibri"/>
              <a:buNone/>
            </a:pPr>
            <a:fld id="{00000000-1234-1234-1234-123412341234}" type="slidenum">
              <a:rPr lang="en-US" sz="1300" b="0" i="0" u="none">
                <a:solidFill>
                  <a:srgbClr val="000000"/>
                </a:solidFill>
                <a:latin typeface="Calibri"/>
                <a:ea typeface="Calibri"/>
                <a:cs typeface="Calibri"/>
                <a:sym typeface="Calibri"/>
              </a:rPr>
              <a:t>7</a:t>
            </a:fld>
            <a:endParaRPr/>
          </a:p>
        </p:txBody>
      </p:sp>
    </p:spTree>
    <p:extLst>
      <p:ext uri="{BB962C8B-B14F-4D97-AF65-F5344CB8AC3E}">
        <p14:creationId xmlns:p14="http://schemas.microsoft.com/office/powerpoint/2010/main" val="12556343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3: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88" name="Google Shape;88;p3: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7:notes"/>
          <p:cNvSpPr txBox="1">
            <a:spLocks noGrp="1"/>
          </p:cNvSpPr>
          <p:nvPr>
            <p:ph type="body" idx="1"/>
          </p:nvPr>
        </p:nvSpPr>
        <p:spPr>
          <a:xfrm>
            <a:off x="679450" y="4714875"/>
            <a:ext cx="5438775" cy="4465637"/>
          </a:xfrm>
          <a:prstGeom prst="rect">
            <a:avLst/>
          </a:prstGeom>
        </p:spPr>
        <p:txBody>
          <a:bodyPr spcFirstLastPara="1" wrap="square" lIns="95550" tIns="47775" rIns="95550" bIns="47775" anchor="t" anchorCtr="0">
            <a:noAutofit/>
          </a:bodyPr>
          <a:lstStyle/>
          <a:p>
            <a:pPr marL="0" lvl="0" indent="0" algn="l" rtl="0">
              <a:spcBef>
                <a:spcPts val="0"/>
              </a:spcBef>
              <a:spcAft>
                <a:spcPts val="0"/>
              </a:spcAft>
              <a:buNone/>
            </a:pPr>
            <a:endParaRPr/>
          </a:p>
        </p:txBody>
      </p:sp>
      <p:sp>
        <p:nvSpPr>
          <p:cNvPr id="116" name="Google Shape;116;p7:notes"/>
          <p:cNvSpPr>
            <a:spLocks noGrp="1" noRot="1" noChangeAspect="1"/>
          </p:cNvSpPr>
          <p:nvPr>
            <p:ph type="sldImg" idx="2"/>
          </p:nvPr>
        </p:nvSpPr>
        <p:spPr>
          <a:xfrm>
            <a:off x="92075" y="746125"/>
            <a:ext cx="6613525" cy="372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6" name="Google Shape;16;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4"/>
        <p:cNvGrpSpPr/>
        <p:nvPr/>
      </p:nvGrpSpPr>
      <p:grpSpPr>
        <a:xfrm>
          <a:off x="0" y="0"/>
          <a:ext cx="0" cy="0"/>
          <a:chOff x="0" y="0"/>
          <a:chExt cx="0" cy="0"/>
        </a:xfrm>
      </p:grpSpPr>
      <p:sp>
        <p:nvSpPr>
          <p:cNvPr id="55" name="Google Shape;55;p13"/>
          <p:cNvSpPr txBox="1">
            <a:spLocks noGrp="1"/>
          </p:cNvSpPr>
          <p:nvPr>
            <p:ph type="title"/>
          </p:nvPr>
        </p:nvSpPr>
        <p:spPr>
          <a:xfrm>
            <a:off x="457200" y="114300"/>
            <a:ext cx="8229600" cy="938100"/>
          </a:xfrm>
          <a:prstGeom prst="rect">
            <a:avLst/>
          </a:prstGeom>
          <a:noFill/>
          <a:ln>
            <a:noFill/>
          </a:ln>
        </p:spPr>
        <p:txBody>
          <a:bodyPr spcFirstLastPara="1" wrap="square" lIns="91425" tIns="45700" rIns="45700" bIns="45700" anchor="ctr" anchorCtr="0">
            <a:normAutofit/>
          </a:bodyPr>
          <a:lstStyle>
            <a:lvl1pPr lvl="0" algn="l" rtl="0">
              <a:spcBef>
                <a:spcPts val="0"/>
              </a:spcBef>
              <a:spcAft>
                <a:spcPts val="0"/>
              </a:spcAft>
              <a:buSzPts val="2800"/>
              <a:buNone/>
              <a:defRPr/>
            </a:lvl1pPr>
            <a:lvl2pPr lvl="1" algn="l" rtl="0">
              <a:spcBef>
                <a:spcPts val="0"/>
              </a:spcBef>
              <a:spcAft>
                <a:spcPts val="0"/>
              </a:spcAft>
              <a:buSzPts val="2800"/>
              <a:buNone/>
              <a:defRPr/>
            </a:lvl2pPr>
            <a:lvl3pPr lvl="2" algn="l" rtl="0">
              <a:spcBef>
                <a:spcPts val="0"/>
              </a:spcBef>
              <a:spcAft>
                <a:spcPts val="0"/>
              </a:spcAft>
              <a:buSzPts val="2800"/>
              <a:buNone/>
              <a:defRPr/>
            </a:lvl3pPr>
            <a:lvl4pPr lvl="3" algn="l" rtl="0">
              <a:spcBef>
                <a:spcPts val="0"/>
              </a:spcBef>
              <a:spcAft>
                <a:spcPts val="0"/>
              </a:spcAft>
              <a:buSzPts val="2800"/>
              <a:buNone/>
              <a:defRPr/>
            </a:lvl4pPr>
            <a:lvl5pPr lvl="4" algn="l" rtl="0">
              <a:spcBef>
                <a:spcPts val="0"/>
              </a:spcBef>
              <a:spcAft>
                <a:spcPts val="0"/>
              </a:spcAft>
              <a:buSzPts val="2800"/>
              <a:buNone/>
              <a:defRPr/>
            </a:lvl5pPr>
            <a:lvl6pPr lvl="5" algn="l" rtl="0">
              <a:spcBef>
                <a:spcPts val="0"/>
              </a:spcBef>
              <a:spcAft>
                <a:spcPts val="0"/>
              </a:spcAft>
              <a:buSzPts val="2800"/>
              <a:buNone/>
              <a:defRPr/>
            </a:lvl6pPr>
            <a:lvl7pPr lvl="6" algn="l" rtl="0">
              <a:spcBef>
                <a:spcPts val="0"/>
              </a:spcBef>
              <a:spcAft>
                <a:spcPts val="0"/>
              </a:spcAft>
              <a:buSzPts val="2800"/>
              <a:buNone/>
              <a:defRPr/>
            </a:lvl7pPr>
            <a:lvl8pPr lvl="7" algn="l" rtl="0">
              <a:spcBef>
                <a:spcPts val="0"/>
              </a:spcBef>
              <a:spcAft>
                <a:spcPts val="0"/>
              </a:spcAft>
              <a:buSzPts val="2800"/>
              <a:buNone/>
              <a:defRPr/>
            </a:lvl8pPr>
            <a:lvl9pPr lvl="8" algn="l" rtl="0">
              <a:spcBef>
                <a:spcPts val="0"/>
              </a:spcBef>
              <a:spcAft>
                <a:spcPts val="0"/>
              </a:spcAft>
              <a:buSzPts val="2800"/>
              <a:buNone/>
              <a:defRPr/>
            </a:lvl9pPr>
          </a:lstStyle>
          <a:p>
            <a:endParaRPr/>
          </a:p>
        </p:txBody>
      </p:sp>
      <p:sp>
        <p:nvSpPr>
          <p:cNvPr id="56" name="Google Shape;56;p13"/>
          <p:cNvSpPr txBox="1">
            <a:spLocks noGrp="1"/>
          </p:cNvSpPr>
          <p:nvPr>
            <p:ph type="body" idx="1"/>
          </p:nvPr>
        </p:nvSpPr>
        <p:spPr>
          <a:xfrm>
            <a:off x="457200" y="1330452"/>
            <a:ext cx="4038600" cy="3468000"/>
          </a:xfrm>
          <a:prstGeom prst="rect">
            <a:avLst/>
          </a:prstGeom>
          <a:noFill/>
          <a:ln>
            <a:noFill/>
          </a:ln>
        </p:spPr>
        <p:txBody>
          <a:bodyPr spcFirstLastPara="1" wrap="square" lIns="91425" tIns="91425" rIns="91425" bIns="45700" anchor="t" anchorCtr="0">
            <a:noAutofit/>
          </a:bodyPr>
          <a:lstStyle>
            <a:lvl1pPr marL="457200" lvl="0" indent="-370840" algn="l" rtl="0">
              <a:spcBef>
                <a:spcPts val="0"/>
              </a:spcBef>
              <a:spcAft>
                <a:spcPts val="0"/>
              </a:spcAft>
              <a:buSzPts val="2240"/>
              <a:buChar char="●"/>
              <a:defRPr sz="2800"/>
            </a:lvl1pPr>
            <a:lvl2pPr marL="914400" lvl="1" indent="-365760" algn="l" rtl="0">
              <a:spcBef>
                <a:spcPts val="480"/>
              </a:spcBef>
              <a:spcAft>
                <a:spcPts val="0"/>
              </a:spcAft>
              <a:buSzPts val="2160"/>
              <a:buChar char="○"/>
              <a:defRPr sz="2400"/>
            </a:lvl2pPr>
            <a:lvl3pPr marL="1371600" lvl="2" indent="-355600" algn="l" rtl="0">
              <a:spcBef>
                <a:spcPts val="400"/>
              </a:spcBef>
              <a:spcAft>
                <a:spcPts val="0"/>
              </a:spcAft>
              <a:buSzPts val="2000"/>
              <a:buChar char="■"/>
              <a:defRPr sz="2000"/>
            </a:lvl3pPr>
            <a:lvl4pPr marL="1828800" lvl="3" indent="-342900" algn="l" rtl="0">
              <a:spcBef>
                <a:spcPts val="360"/>
              </a:spcBef>
              <a:spcAft>
                <a:spcPts val="0"/>
              </a:spcAft>
              <a:buSzPts val="1800"/>
              <a:buChar char="●"/>
              <a:defRPr sz="1800"/>
            </a:lvl4pPr>
            <a:lvl5pPr marL="2286000" lvl="4" indent="-342900" algn="l" rtl="0">
              <a:spcBef>
                <a:spcPts val="360"/>
              </a:spcBef>
              <a:spcAft>
                <a:spcPts val="0"/>
              </a:spcAft>
              <a:buSzPts val="1800"/>
              <a:buChar char="○"/>
              <a:defRPr sz="1800"/>
            </a:lvl5pPr>
            <a:lvl6pPr marL="2743200" lvl="5" indent="-342900" algn="l" rtl="0">
              <a:spcBef>
                <a:spcPts val="360"/>
              </a:spcBef>
              <a:spcAft>
                <a:spcPts val="0"/>
              </a:spcAft>
              <a:buSzPts val="1800"/>
              <a:buChar char="■"/>
              <a:defRPr sz="1800"/>
            </a:lvl6pPr>
            <a:lvl7pPr marL="3200400" lvl="6" indent="-342900" algn="l" rtl="0">
              <a:spcBef>
                <a:spcPts val="1200"/>
              </a:spcBef>
              <a:spcAft>
                <a:spcPts val="0"/>
              </a:spcAft>
              <a:buSzPts val="1800"/>
              <a:buChar char="●"/>
              <a:defRPr sz="1800"/>
            </a:lvl7pPr>
            <a:lvl8pPr marL="3657600" lvl="7" indent="-342900" algn="l" rtl="0">
              <a:spcBef>
                <a:spcPts val="1200"/>
              </a:spcBef>
              <a:spcAft>
                <a:spcPts val="0"/>
              </a:spcAft>
              <a:buSzPts val="1800"/>
              <a:buChar char="○"/>
              <a:defRPr sz="1800"/>
            </a:lvl8pPr>
            <a:lvl9pPr marL="4114800" lvl="8" indent="-342900" algn="l" rtl="0">
              <a:spcBef>
                <a:spcPts val="1200"/>
              </a:spcBef>
              <a:spcAft>
                <a:spcPts val="1200"/>
              </a:spcAft>
              <a:buSzPts val="1800"/>
              <a:buChar char="■"/>
              <a:defRPr sz="1800"/>
            </a:lvl9pPr>
          </a:lstStyle>
          <a:p>
            <a:endParaRPr/>
          </a:p>
        </p:txBody>
      </p:sp>
      <p:sp>
        <p:nvSpPr>
          <p:cNvPr id="57" name="Google Shape;57;p13"/>
          <p:cNvSpPr txBox="1">
            <a:spLocks noGrp="1"/>
          </p:cNvSpPr>
          <p:nvPr>
            <p:ph type="body" idx="2"/>
          </p:nvPr>
        </p:nvSpPr>
        <p:spPr>
          <a:xfrm>
            <a:off x="4648200" y="1330452"/>
            <a:ext cx="4038600" cy="3468000"/>
          </a:xfrm>
          <a:prstGeom prst="rect">
            <a:avLst/>
          </a:prstGeom>
          <a:noFill/>
          <a:ln>
            <a:noFill/>
          </a:ln>
        </p:spPr>
        <p:txBody>
          <a:bodyPr spcFirstLastPara="1" wrap="square" lIns="54850" tIns="91425" rIns="91425" bIns="45700" anchor="t" anchorCtr="0">
            <a:noAutofit/>
          </a:bodyPr>
          <a:lstStyle>
            <a:lvl1pPr marL="457200" lvl="0" indent="-370840" algn="l" rtl="0">
              <a:spcBef>
                <a:spcPts val="0"/>
              </a:spcBef>
              <a:spcAft>
                <a:spcPts val="0"/>
              </a:spcAft>
              <a:buSzPts val="2240"/>
              <a:buChar char="●"/>
              <a:defRPr sz="2800"/>
            </a:lvl1pPr>
            <a:lvl2pPr marL="914400" lvl="1" indent="-365760" algn="l" rtl="0">
              <a:spcBef>
                <a:spcPts val="480"/>
              </a:spcBef>
              <a:spcAft>
                <a:spcPts val="0"/>
              </a:spcAft>
              <a:buSzPts val="2160"/>
              <a:buChar char="○"/>
              <a:defRPr sz="2400"/>
            </a:lvl2pPr>
            <a:lvl3pPr marL="1371600" lvl="2" indent="-355600" algn="l" rtl="0">
              <a:spcBef>
                <a:spcPts val="400"/>
              </a:spcBef>
              <a:spcAft>
                <a:spcPts val="0"/>
              </a:spcAft>
              <a:buSzPts val="2000"/>
              <a:buChar char="■"/>
              <a:defRPr sz="2000"/>
            </a:lvl3pPr>
            <a:lvl4pPr marL="1828800" lvl="3" indent="-342900" algn="l" rtl="0">
              <a:spcBef>
                <a:spcPts val="360"/>
              </a:spcBef>
              <a:spcAft>
                <a:spcPts val="0"/>
              </a:spcAft>
              <a:buSzPts val="1800"/>
              <a:buChar char="●"/>
              <a:defRPr sz="1800"/>
            </a:lvl4pPr>
            <a:lvl5pPr marL="2286000" lvl="4" indent="-342900" algn="l" rtl="0">
              <a:spcBef>
                <a:spcPts val="360"/>
              </a:spcBef>
              <a:spcAft>
                <a:spcPts val="0"/>
              </a:spcAft>
              <a:buSzPts val="1800"/>
              <a:buChar char="○"/>
              <a:defRPr sz="1800"/>
            </a:lvl5pPr>
            <a:lvl6pPr marL="2743200" lvl="5" indent="-342900" algn="l" rtl="0">
              <a:spcBef>
                <a:spcPts val="360"/>
              </a:spcBef>
              <a:spcAft>
                <a:spcPts val="0"/>
              </a:spcAft>
              <a:buSzPts val="1800"/>
              <a:buChar char="■"/>
              <a:defRPr sz="1800"/>
            </a:lvl6pPr>
            <a:lvl7pPr marL="3200400" lvl="6" indent="-342900" algn="l" rtl="0">
              <a:spcBef>
                <a:spcPts val="1200"/>
              </a:spcBef>
              <a:spcAft>
                <a:spcPts val="0"/>
              </a:spcAft>
              <a:buSzPts val="1800"/>
              <a:buChar char="●"/>
              <a:defRPr sz="1800"/>
            </a:lvl7pPr>
            <a:lvl8pPr marL="3657600" lvl="7" indent="-342900" algn="l" rtl="0">
              <a:spcBef>
                <a:spcPts val="1200"/>
              </a:spcBef>
              <a:spcAft>
                <a:spcPts val="0"/>
              </a:spcAft>
              <a:buSzPts val="1800"/>
              <a:buChar char="○"/>
              <a:defRPr sz="1800"/>
            </a:lvl8pPr>
            <a:lvl9pPr marL="4114800" lvl="8" indent="-342900" algn="l" rtl="0">
              <a:spcBef>
                <a:spcPts val="1200"/>
              </a:spcBef>
              <a:spcAft>
                <a:spcPts val="1200"/>
              </a:spcAft>
              <a:buSzPts val="1800"/>
              <a:buChar char="■"/>
              <a:defRPr sz="1800"/>
            </a:lvl9pPr>
          </a:lstStyle>
          <a:p>
            <a:endParaRPr/>
          </a:p>
        </p:txBody>
      </p:sp>
      <p:sp>
        <p:nvSpPr>
          <p:cNvPr id="58" name="Google Shape;58;p13"/>
          <p:cNvSpPr txBox="1">
            <a:spLocks noGrp="1"/>
          </p:cNvSpPr>
          <p:nvPr>
            <p:ph type="dt" idx="10"/>
          </p:nvPr>
        </p:nvSpPr>
        <p:spPr>
          <a:xfrm>
            <a:off x="457200" y="4857750"/>
            <a:ext cx="2133600" cy="206400"/>
          </a:xfrm>
          <a:prstGeom prst="rect">
            <a:avLst/>
          </a:prstGeom>
          <a:noFill/>
          <a:ln>
            <a:noFill/>
          </a:ln>
        </p:spPr>
        <p:txBody>
          <a:bodyPr spcFirstLastPara="1" wrap="square" lIns="109725" tIns="45700" rIns="45700" bIns="0" anchor="b" anchorCtr="0">
            <a:noAutofit/>
          </a:bodyPr>
          <a:lstStyle>
            <a:lvl1pPr lvl="0" algn="l" rtl="0">
              <a:lnSpc>
                <a:spcPct val="100000"/>
              </a:lnSpc>
              <a:spcBef>
                <a:spcPts val="0"/>
              </a:spcBef>
              <a:spcAft>
                <a:spcPts val="0"/>
              </a:spcAft>
              <a:buSzPts val="1400"/>
              <a:buNone/>
              <a:defRPr sz="1200">
                <a:solidFill>
                  <a:srgbClr val="3F3F3F"/>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9" name="Google Shape;59;p13"/>
          <p:cNvSpPr txBox="1">
            <a:spLocks noGrp="1"/>
          </p:cNvSpPr>
          <p:nvPr>
            <p:ph type="ftr" idx="11"/>
          </p:nvPr>
        </p:nvSpPr>
        <p:spPr>
          <a:xfrm>
            <a:off x="2640012" y="4857750"/>
            <a:ext cx="5508600" cy="206400"/>
          </a:xfrm>
          <a:prstGeom prst="rect">
            <a:avLst/>
          </a:prstGeom>
          <a:noFill/>
          <a:ln>
            <a:noFill/>
          </a:ln>
        </p:spPr>
        <p:txBody>
          <a:bodyPr spcFirstLastPara="1" wrap="square" lIns="45700" tIns="45700" rIns="45700" bIns="0" anchor="b" anchorCtr="0">
            <a:noAutofit/>
          </a:bodyPr>
          <a:lstStyle>
            <a:lvl1pPr lvl="0" algn="l" rtl="0">
              <a:lnSpc>
                <a:spcPct val="100000"/>
              </a:lnSpc>
              <a:spcBef>
                <a:spcPts val="0"/>
              </a:spcBef>
              <a:spcAft>
                <a:spcPts val="0"/>
              </a:spcAft>
              <a:buSzPts val="1400"/>
              <a:buNone/>
              <a:defRPr sz="1200">
                <a:solidFill>
                  <a:srgbClr val="3F3F3F"/>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0" name="Google Shape;60;p13"/>
          <p:cNvSpPr txBox="1">
            <a:spLocks noGrp="1"/>
          </p:cNvSpPr>
          <p:nvPr>
            <p:ph type="sldNum" idx="12"/>
          </p:nvPr>
        </p:nvSpPr>
        <p:spPr>
          <a:xfrm>
            <a:off x="8204200" y="4857750"/>
            <a:ext cx="733500" cy="206400"/>
          </a:xfrm>
          <a:prstGeom prst="rect">
            <a:avLst/>
          </a:prstGeom>
          <a:noFill/>
          <a:ln>
            <a:noFill/>
          </a:ln>
        </p:spPr>
        <p:txBody>
          <a:bodyPr spcFirstLastPara="1" wrap="square" lIns="91425" tIns="45700" rIns="91425" bIns="0" anchor="b" anchorCtr="0">
            <a:noAutofit/>
          </a:bodyPr>
          <a:lstStyle>
            <a:lvl1pPr marL="0" marR="0" lvl="0"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1pPr>
            <a:lvl2pPr marL="0" marR="0" lvl="1"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2pPr>
            <a:lvl3pPr marL="0" marR="0" lvl="2"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3pPr>
            <a:lvl4pPr marL="0" marR="0" lvl="3"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4pPr>
            <a:lvl5pPr marL="0" marR="0" lvl="4"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5pPr>
            <a:lvl6pPr marL="0" marR="0" lvl="5"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6pPr>
            <a:lvl7pPr marL="0" marR="0" lvl="6"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7pPr>
            <a:lvl8pPr marL="0" marR="0" lvl="7"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8pPr>
            <a:lvl9pPr marL="0" marR="0" lvl="8"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000">
              <a:solidFill>
                <a:schemeClr val="dk2"/>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457200" y="116586"/>
            <a:ext cx="8229600" cy="939600"/>
          </a:xfrm>
          <a:prstGeom prst="rect">
            <a:avLst/>
          </a:prstGeom>
          <a:noFill/>
          <a:ln>
            <a:noFill/>
          </a:ln>
        </p:spPr>
        <p:txBody>
          <a:bodyPr spcFirstLastPara="1" wrap="square" lIns="91425" tIns="45700" rIns="45700" bIns="45700" anchor="ctr" anchorCtr="0">
            <a:normAutofit/>
          </a:bodyPr>
          <a:lstStyle>
            <a:lvl1pPr lvl="0" algn="l" rtl="0">
              <a:spcBef>
                <a:spcPts val="0"/>
              </a:spcBef>
              <a:spcAft>
                <a:spcPts val="0"/>
              </a:spcAft>
              <a:buSzPts val="2800"/>
              <a:buNone/>
              <a:defRPr/>
            </a:lvl1pPr>
            <a:lvl2pPr lvl="1" algn="l" rtl="0">
              <a:spcBef>
                <a:spcPts val="0"/>
              </a:spcBef>
              <a:spcAft>
                <a:spcPts val="0"/>
              </a:spcAft>
              <a:buSzPts val="2800"/>
              <a:buNone/>
              <a:defRPr/>
            </a:lvl2pPr>
            <a:lvl3pPr lvl="2" algn="l" rtl="0">
              <a:spcBef>
                <a:spcPts val="0"/>
              </a:spcBef>
              <a:spcAft>
                <a:spcPts val="0"/>
              </a:spcAft>
              <a:buSzPts val="2800"/>
              <a:buNone/>
              <a:defRPr/>
            </a:lvl3pPr>
            <a:lvl4pPr lvl="3" algn="l" rtl="0">
              <a:spcBef>
                <a:spcPts val="0"/>
              </a:spcBef>
              <a:spcAft>
                <a:spcPts val="0"/>
              </a:spcAft>
              <a:buSzPts val="2800"/>
              <a:buNone/>
              <a:defRPr/>
            </a:lvl4pPr>
            <a:lvl5pPr lvl="4" algn="l" rtl="0">
              <a:spcBef>
                <a:spcPts val="0"/>
              </a:spcBef>
              <a:spcAft>
                <a:spcPts val="0"/>
              </a:spcAft>
              <a:buSzPts val="2800"/>
              <a:buNone/>
              <a:defRPr/>
            </a:lvl5pPr>
            <a:lvl6pPr lvl="5" algn="l" rtl="0">
              <a:spcBef>
                <a:spcPts val="0"/>
              </a:spcBef>
              <a:spcAft>
                <a:spcPts val="0"/>
              </a:spcAft>
              <a:buSzPts val="2800"/>
              <a:buNone/>
              <a:defRPr/>
            </a:lvl6pPr>
            <a:lvl7pPr lvl="6" algn="l" rtl="0">
              <a:spcBef>
                <a:spcPts val="0"/>
              </a:spcBef>
              <a:spcAft>
                <a:spcPts val="0"/>
              </a:spcAft>
              <a:buSzPts val="2800"/>
              <a:buNone/>
              <a:defRPr/>
            </a:lvl7pPr>
            <a:lvl8pPr lvl="7" algn="l" rtl="0">
              <a:spcBef>
                <a:spcPts val="0"/>
              </a:spcBef>
              <a:spcAft>
                <a:spcPts val="0"/>
              </a:spcAft>
              <a:buSzPts val="2800"/>
              <a:buNone/>
              <a:defRPr/>
            </a:lvl8pPr>
            <a:lvl9pPr lvl="8" algn="l" rtl="0">
              <a:spcBef>
                <a:spcPts val="0"/>
              </a:spcBef>
              <a:spcAft>
                <a:spcPts val="0"/>
              </a:spcAft>
              <a:buSzPts val="2800"/>
              <a:buNone/>
              <a:defRPr/>
            </a:lvl9pPr>
          </a:lstStyle>
          <a:p>
            <a:endParaRPr/>
          </a:p>
        </p:txBody>
      </p:sp>
      <p:sp>
        <p:nvSpPr>
          <p:cNvPr id="63" name="Google Shape;63;p14"/>
          <p:cNvSpPr txBox="1">
            <a:spLocks noGrp="1"/>
          </p:cNvSpPr>
          <p:nvPr>
            <p:ph type="body" idx="1"/>
          </p:nvPr>
        </p:nvSpPr>
        <p:spPr>
          <a:xfrm>
            <a:off x="457200" y="1331912"/>
            <a:ext cx="8229600" cy="3468600"/>
          </a:xfrm>
          <a:prstGeom prst="rect">
            <a:avLst/>
          </a:prstGeom>
          <a:noFill/>
          <a:ln>
            <a:noFill/>
          </a:ln>
        </p:spPr>
        <p:txBody>
          <a:bodyPr spcFirstLastPara="1" wrap="square" lIns="54850" tIns="91425" rIns="91425" bIns="45700" anchor="t" anchorCtr="0">
            <a:noAutofit/>
          </a:bodyPr>
          <a:lstStyle>
            <a:lvl1pPr marL="457200" lvl="0" indent="-320040" algn="l" rtl="0">
              <a:spcBef>
                <a:spcPts val="0"/>
              </a:spcBef>
              <a:spcAft>
                <a:spcPts val="0"/>
              </a:spcAft>
              <a:buSzPts val="1440"/>
              <a:buChar char="●"/>
              <a:defRPr/>
            </a:lvl1pPr>
            <a:lvl2pPr marL="914400" lvl="1" indent="-331469" algn="l" rtl="0">
              <a:spcBef>
                <a:spcPts val="360"/>
              </a:spcBef>
              <a:spcAft>
                <a:spcPts val="0"/>
              </a:spcAft>
              <a:buSzPts val="1620"/>
              <a:buChar char="○"/>
              <a:defRPr/>
            </a:lvl2pPr>
            <a:lvl3pPr marL="1371600" lvl="2" indent="-342900" algn="l" rtl="0">
              <a:spcBef>
                <a:spcPts val="360"/>
              </a:spcBef>
              <a:spcAft>
                <a:spcPts val="0"/>
              </a:spcAft>
              <a:buSzPts val="1800"/>
              <a:buChar char="■"/>
              <a:defRPr/>
            </a:lvl3pPr>
            <a:lvl4pPr marL="1828800" lvl="3" indent="-342900" algn="l" rtl="0">
              <a:spcBef>
                <a:spcPts val="360"/>
              </a:spcBef>
              <a:spcAft>
                <a:spcPts val="0"/>
              </a:spcAft>
              <a:buSzPts val="1800"/>
              <a:buChar char="●"/>
              <a:defRPr/>
            </a:lvl4pPr>
            <a:lvl5pPr marL="2286000" lvl="4" indent="-342900" algn="l" rtl="0">
              <a:spcBef>
                <a:spcPts val="360"/>
              </a:spcBef>
              <a:spcAft>
                <a:spcPts val="0"/>
              </a:spcAft>
              <a:buSzPts val="1800"/>
              <a:buChar char="○"/>
              <a:defRPr/>
            </a:lvl5pPr>
            <a:lvl6pPr marL="2743200" lvl="5" indent="-342900" algn="l" rtl="0">
              <a:spcBef>
                <a:spcPts val="360"/>
              </a:spcBef>
              <a:spcAft>
                <a:spcPts val="0"/>
              </a:spcAft>
              <a:buSzPts val="1800"/>
              <a:buChar char="■"/>
              <a:defRPr/>
            </a:lvl6pPr>
            <a:lvl7pPr marL="3200400" lvl="6" indent="-342900" algn="l" rtl="0">
              <a:spcBef>
                <a:spcPts val="1200"/>
              </a:spcBef>
              <a:spcAft>
                <a:spcPts val="0"/>
              </a:spcAft>
              <a:buSzPts val="1800"/>
              <a:buChar char="●"/>
              <a:defRPr/>
            </a:lvl7pPr>
            <a:lvl8pPr marL="3657600" lvl="7" indent="-342900" algn="l" rtl="0">
              <a:spcBef>
                <a:spcPts val="1200"/>
              </a:spcBef>
              <a:spcAft>
                <a:spcPts val="0"/>
              </a:spcAft>
              <a:buSzPts val="1800"/>
              <a:buChar char="○"/>
              <a:defRPr/>
            </a:lvl8pPr>
            <a:lvl9pPr marL="4114800" lvl="8" indent="-342900" algn="l" rtl="0">
              <a:spcBef>
                <a:spcPts val="1200"/>
              </a:spcBef>
              <a:spcAft>
                <a:spcPts val="1200"/>
              </a:spcAft>
              <a:buSzPts val="1800"/>
              <a:buChar char="■"/>
              <a:defRPr/>
            </a:lvl9pPr>
          </a:lstStyle>
          <a:p>
            <a:endParaRPr/>
          </a:p>
        </p:txBody>
      </p:sp>
      <p:sp>
        <p:nvSpPr>
          <p:cNvPr id="64" name="Google Shape;64;p14"/>
          <p:cNvSpPr txBox="1">
            <a:spLocks noGrp="1"/>
          </p:cNvSpPr>
          <p:nvPr>
            <p:ph type="dt" idx="10"/>
          </p:nvPr>
        </p:nvSpPr>
        <p:spPr>
          <a:xfrm>
            <a:off x="457200" y="4857750"/>
            <a:ext cx="2133600" cy="206400"/>
          </a:xfrm>
          <a:prstGeom prst="rect">
            <a:avLst/>
          </a:prstGeom>
          <a:noFill/>
          <a:ln>
            <a:noFill/>
          </a:ln>
        </p:spPr>
        <p:txBody>
          <a:bodyPr spcFirstLastPara="1" wrap="square" lIns="109725" tIns="45700" rIns="45700" bIns="0" anchor="b" anchorCtr="0">
            <a:noAutofit/>
          </a:bodyPr>
          <a:lstStyle>
            <a:lvl1pPr lvl="0" algn="l" rtl="0">
              <a:lnSpc>
                <a:spcPct val="100000"/>
              </a:lnSpc>
              <a:spcBef>
                <a:spcPts val="0"/>
              </a:spcBef>
              <a:spcAft>
                <a:spcPts val="0"/>
              </a:spcAft>
              <a:buSzPts val="1400"/>
              <a:buNone/>
              <a:defRPr sz="1200">
                <a:solidFill>
                  <a:srgbClr val="3F3F3F"/>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5" name="Google Shape;65;p14"/>
          <p:cNvSpPr txBox="1">
            <a:spLocks noGrp="1"/>
          </p:cNvSpPr>
          <p:nvPr>
            <p:ph type="ftr" idx="11"/>
          </p:nvPr>
        </p:nvSpPr>
        <p:spPr>
          <a:xfrm>
            <a:off x="2640012" y="4857750"/>
            <a:ext cx="5508600" cy="206400"/>
          </a:xfrm>
          <a:prstGeom prst="rect">
            <a:avLst/>
          </a:prstGeom>
          <a:noFill/>
          <a:ln>
            <a:noFill/>
          </a:ln>
        </p:spPr>
        <p:txBody>
          <a:bodyPr spcFirstLastPara="1" wrap="square" lIns="45700" tIns="45700" rIns="45700" bIns="0" anchor="b" anchorCtr="0">
            <a:noAutofit/>
          </a:bodyPr>
          <a:lstStyle>
            <a:lvl1pPr lvl="0" algn="l" rtl="0">
              <a:lnSpc>
                <a:spcPct val="100000"/>
              </a:lnSpc>
              <a:spcBef>
                <a:spcPts val="0"/>
              </a:spcBef>
              <a:spcAft>
                <a:spcPts val="0"/>
              </a:spcAft>
              <a:buSzPts val="1400"/>
              <a:buNone/>
              <a:defRPr sz="1200">
                <a:solidFill>
                  <a:srgbClr val="3F3F3F"/>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6" name="Google Shape;66;p14"/>
          <p:cNvSpPr txBox="1">
            <a:spLocks noGrp="1"/>
          </p:cNvSpPr>
          <p:nvPr>
            <p:ph type="sldNum" idx="12"/>
          </p:nvPr>
        </p:nvSpPr>
        <p:spPr>
          <a:xfrm>
            <a:off x="8204200" y="4857750"/>
            <a:ext cx="733500" cy="206400"/>
          </a:xfrm>
          <a:prstGeom prst="rect">
            <a:avLst/>
          </a:prstGeom>
          <a:noFill/>
          <a:ln>
            <a:noFill/>
          </a:ln>
        </p:spPr>
        <p:txBody>
          <a:bodyPr spcFirstLastPara="1" wrap="square" lIns="91425" tIns="45700" rIns="91425" bIns="0" anchor="b" anchorCtr="0">
            <a:noAutofit/>
          </a:bodyPr>
          <a:lstStyle>
            <a:lvl1pPr marL="0" marR="0" lvl="0"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1pPr>
            <a:lvl2pPr marL="0" marR="0" lvl="1"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2pPr>
            <a:lvl3pPr marL="0" marR="0" lvl="2"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3pPr>
            <a:lvl4pPr marL="0" marR="0" lvl="3"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4pPr>
            <a:lvl5pPr marL="0" marR="0" lvl="4"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5pPr>
            <a:lvl6pPr marL="0" marR="0" lvl="5"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6pPr>
            <a:lvl7pPr marL="0" marR="0" lvl="6"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7pPr>
            <a:lvl8pPr marL="0" marR="0" lvl="7"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8pPr>
            <a:lvl9pPr marL="0" marR="0" lvl="8" indent="0" algn="r" rtl="0">
              <a:lnSpc>
                <a:spcPct val="100000"/>
              </a:lnSpc>
              <a:spcBef>
                <a:spcPts val="0"/>
              </a:spcBef>
              <a:spcAft>
                <a:spcPts val="0"/>
              </a:spcAft>
              <a:buClr>
                <a:srgbClr val="3F3F3F"/>
              </a:buClr>
              <a:buSzPts val="1200"/>
              <a:buFont typeface="Arial"/>
              <a:buNone/>
              <a:defRPr sz="1200" b="0" i="0" u="none">
                <a:solidFill>
                  <a:srgbClr val="3F3F3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000">
              <a:solidFill>
                <a:schemeClr val="dk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1" name="Google Shape;5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1" name="Google Shape;11;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12" name="Google Shape;12;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g"/></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2" name="Google Shape;72;p15"/>
          <p:cNvSpPr txBox="1"/>
          <p:nvPr/>
        </p:nvSpPr>
        <p:spPr>
          <a:xfrm>
            <a:off x="685800" y="3075750"/>
            <a:ext cx="7772400" cy="1371600"/>
          </a:xfrm>
          <a:prstGeom prst="rect">
            <a:avLst/>
          </a:prstGeom>
          <a:noFill/>
          <a:ln>
            <a:noFill/>
          </a:ln>
        </p:spPr>
        <p:txBody>
          <a:bodyPr spcFirstLastPara="1" wrap="square" lIns="45700" tIns="45700" rIns="45700" bIns="0" anchor="b" anchorCtr="0">
            <a:noAutofit/>
          </a:bodyPr>
          <a:lstStyle/>
          <a:p>
            <a:pPr marL="0" marR="0" lvl="0" indent="0" algn="ctr" rtl="0">
              <a:lnSpc>
                <a:spcPct val="100000"/>
              </a:lnSpc>
              <a:spcBef>
                <a:spcPts val="0"/>
              </a:spcBef>
              <a:spcAft>
                <a:spcPts val="0"/>
              </a:spcAft>
              <a:buClr>
                <a:srgbClr val="3F3F3F"/>
              </a:buClr>
              <a:buSzPts val="2500"/>
              <a:buFont typeface="Arial"/>
              <a:buNone/>
            </a:pPr>
            <a:r>
              <a:rPr lang="en-US" sz="2500" b="1" i="0" u="none" dirty="0">
                <a:solidFill>
                  <a:schemeClr val="dk1"/>
                </a:solidFill>
                <a:latin typeface="Arial"/>
                <a:ea typeface="Arial"/>
                <a:cs typeface="Arial"/>
                <a:sym typeface="Arial"/>
              </a:rPr>
              <a:t>DEPARTMENT OF INFORMATION TECHNOLOGY</a:t>
            </a:r>
            <a:r>
              <a:rPr lang="en-US" sz="2500" b="1" i="0" u="none" dirty="0">
                <a:solidFill>
                  <a:srgbClr val="3F3F3F"/>
                </a:solidFill>
                <a:latin typeface="Arial"/>
                <a:ea typeface="Arial"/>
                <a:cs typeface="Arial"/>
                <a:sym typeface="Arial"/>
              </a:rPr>
              <a:t> </a:t>
            </a:r>
          </a:p>
          <a:p>
            <a:pPr marL="0" marR="0" lvl="0" indent="0" algn="ctr" rtl="0">
              <a:lnSpc>
                <a:spcPct val="100000"/>
              </a:lnSpc>
              <a:spcBef>
                <a:spcPts val="0"/>
              </a:spcBef>
              <a:spcAft>
                <a:spcPts val="0"/>
              </a:spcAft>
              <a:buClr>
                <a:srgbClr val="3F3F3F"/>
              </a:buClr>
              <a:buSzPts val="2500"/>
              <a:buFont typeface="Arial"/>
              <a:buNone/>
            </a:pPr>
            <a:endParaRPr lang="en-US" sz="2500" b="1" i="0" u="none" dirty="0">
              <a:solidFill>
                <a:srgbClr val="3F3F3F"/>
              </a:solidFill>
              <a:latin typeface="Arial"/>
              <a:ea typeface="Arial"/>
              <a:cs typeface="Arial"/>
              <a:sym typeface="Arial"/>
            </a:endParaRPr>
          </a:p>
          <a:p>
            <a:pPr marL="0" marR="0" lvl="0" indent="0" algn="ctr" rtl="0">
              <a:lnSpc>
                <a:spcPct val="100000"/>
              </a:lnSpc>
              <a:spcBef>
                <a:spcPts val="0"/>
              </a:spcBef>
              <a:spcAft>
                <a:spcPts val="0"/>
              </a:spcAft>
              <a:buClr>
                <a:srgbClr val="3F3F3F"/>
              </a:buClr>
              <a:buSzPts val="2500"/>
              <a:buFont typeface="Arial"/>
              <a:buNone/>
            </a:pPr>
            <a:r>
              <a:rPr lang="en-US" sz="2500" i="0" u="none" dirty="0">
                <a:solidFill>
                  <a:schemeClr val="dk1"/>
                </a:solidFill>
                <a:latin typeface="Arial"/>
                <a:ea typeface="Arial"/>
                <a:cs typeface="Arial"/>
                <a:sym typeface="Arial"/>
              </a:rPr>
              <a:t>IT-8811 MAJOR PROJECT</a:t>
            </a:r>
          </a:p>
          <a:p>
            <a:pPr marL="0" marR="0" lvl="0" indent="0" algn="ctr" rtl="0">
              <a:lnSpc>
                <a:spcPct val="100000"/>
              </a:lnSpc>
              <a:spcBef>
                <a:spcPts val="0"/>
              </a:spcBef>
              <a:spcAft>
                <a:spcPts val="0"/>
              </a:spcAft>
              <a:buClr>
                <a:srgbClr val="3F3F3F"/>
              </a:buClr>
              <a:buSzPts val="2500"/>
              <a:buFont typeface="Arial"/>
              <a:buNone/>
            </a:pPr>
            <a:endParaRPr lang="en-US" sz="2500" dirty="0">
              <a:solidFill>
                <a:schemeClr val="dk1"/>
              </a:solidFill>
            </a:endParaRPr>
          </a:p>
          <a:p>
            <a:pPr marL="0" marR="0" lvl="0" indent="0" algn="ctr" rtl="0">
              <a:lnSpc>
                <a:spcPct val="100000"/>
              </a:lnSpc>
              <a:spcBef>
                <a:spcPts val="0"/>
              </a:spcBef>
              <a:spcAft>
                <a:spcPts val="0"/>
              </a:spcAft>
              <a:buClr>
                <a:srgbClr val="3F3F3F"/>
              </a:buClr>
              <a:buSzPts val="2500"/>
              <a:buFont typeface="Arial"/>
              <a:buNone/>
            </a:pPr>
            <a:r>
              <a:rPr lang="en-US" sz="2500" dirty="0">
                <a:solidFill>
                  <a:schemeClr val="dk1"/>
                </a:solidFill>
              </a:rPr>
              <a:t>“KYAAT” </a:t>
            </a:r>
          </a:p>
          <a:p>
            <a:pPr marL="0" marR="0" lvl="0" indent="0" algn="ctr" rtl="0">
              <a:lnSpc>
                <a:spcPct val="100000"/>
              </a:lnSpc>
              <a:spcBef>
                <a:spcPts val="0"/>
              </a:spcBef>
              <a:spcAft>
                <a:spcPts val="0"/>
              </a:spcAft>
              <a:buClr>
                <a:srgbClr val="3F3F3F"/>
              </a:buClr>
              <a:buSzPts val="2500"/>
              <a:buFont typeface="Arial"/>
              <a:buNone/>
            </a:pPr>
            <a:r>
              <a:rPr lang="en-US" sz="2500" dirty="0">
                <a:solidFill>
                  <a:schemeClr val="dk1"/>
                </a:solidFill>
              </a:rPr>
              <a:t>Kinesics Recognition</a:t>
            </a:r>
          </a:p>
          <a:p>
            <a:pPr marL="0" marR="0" lvl="0" indent="0" algn="ctr" rtl="0">
              <a:lnSpc>
                <a:spcPct val="100000"/>
              </a:lnSpc>
              <a:spcBef>
                <a:spcPts val="0"/>
              </a:spcBef>
              <a:spcAft>
                <a:spcPts val="0"/>
              </a:spcAft>
              <a:buClr>
                <a:srgbClr val="3F3F3F"/>
              </a:buClr>
              <a:buSzPts val="2500"/>
              <a:buFont typeface="Arial"/>
              <a:buNone/>
            </a:pPr>
            <a:endParaRPr lang="en-US" sz="2500" dirty="0">
              <a:solidFill>
                <a:schemeClr val="dk1"/>
              </a:solidFill>
            </a:endParaRPr>
          </a:p>
          <a:p>
            <a:pPr marL="0" marR="0" lvl="0" indent="0" algn="ctr" rtl="0">
              <a:lnSpc>
                <a:spcPct val="100000"/>
              </a:lnSpc>
              <a:spcBef>
                <a:spcPts val="0"/>
              </a:spcBef>
              <a:spcAft>
                <a:spcPts val="0"/>
              </a:spcAft>
              <a:buClr>
                <a:srgbClr val="3F3F3F"/>
              </a:buClr>
              <a:buSzPts val="2500"/>
              <a:buFont typeface="Arial"/>
              <a:buNone/>
            </a:pPr>
            <a:endParaRPr lang="en-US" sz="2500" dirty="0">
              <a:solidFill>
                <a:schemeClr val="dk1"/>
              </a:solidFill>
            </a:endParaRPr>
          </a:p>
        </p:txBody>
      </p:sp>
      <p:grpSp>
        <p:nvGrpSpPr>
          <p:cNvPr id="7" name="Group 6">
            <a:extLst>
              <a:ext uri="{FF2B5EF4-FFF2-40B4-BE49-F238E27FC236}">
                <a16:creationId xmlns:a16="http://schemas.microsoft.com/office/drawing/2014/main" id="{114DA702-82EE-47EE-A96B-BDF3DF626640}"/>
              </a:ext>
            </a:extLst>
          </p:cNvPr>
          <p:cNvGrpSpPr/>
          <p:nvPr/>
        </p:nvGrpSpPr>
        <p:grpSpPr>
          <a:xfrm>
            <a:off x="908297" y="151762"/>
            <a:ext cx="7327406" cy="957074"/>
            <a:chOff x="685800" y="243202"/>
            <a:chExt cx="7327406" cy="957074"/>
          </a:xfrm>
        </p:grpSpPr>
        <p:pic>
          <p:nvPicPr>
            <p:cNvPr id="3" name="Picture 2">
              <a:extLst>
                <a:ext uri="{FF2B5EF4-FFF2-40B4-BE49-F238E27FC236}">
                  <a16:creationId xmlns:a16="http://schemas.microsoft.com/office/drawing/2014/main" id="{28A54B3A-F729-4911-A683-FD5A67B69BCD}"/>
                </a:ext>
              </a:extLst>
            </p:cNvPr>
            <p:cNvPicPr>
              <a:picLocks noChangeAspect="1"/>
            </p:cNvPicPr>
            <p:nvPr/>
          </p:nvPicPr>
          <p:blipFill>
            <a:blip r:embed="rId3"/>
            <a:stretch>
              <a:fillRect/>
            </a:stretch>
          </p:blipFill>
          <p:spPr>
            <a:xfrm>
              <a:off x="685800" y="243202"/>
              <a:ext cx="6370333" cy="957074"/>
            </a:xfrm>
            <a:prstGeom prst="rect">
              <a:avLst/>
            </a:prstGeom>
          </p:spPr>
        </p:pic>
        <p:pic>
          <p:nvPicPr>
            <p:cNvPr id="6" name="Picture 5">
              <a:extLst>
                <a:ext uri="{FF2B5EF4-FFF2-40B4-BE49-F238E27FC236}">
                  <a16:creationId xmlns:a16="http://schemas.microsoft.com/office/drawing/2014/main" id="{739DB6E7-7163-4A56-B8A5-62A00C7E793C}"/>
                </a:ext>
              </a:extLst>
            </p:cNvPr>
            <p:cNvPicPr>
              <a:picLocks noChangeAspect="1"/>
            </p:cNvPicPr>
            <p:nvPr/>
          </p:nvPicPr>
          <p:blipFill>
            <a:blip r:embed="rId4"/>
            <a:stretch>
              <a:fillRect/>
            </a:stretch>
          </p:blipFill>
          <p:spPr>
            <a:xfrm>
              <a:off x="7056133" y="243202"/>
              <a:ext cx="957073" cy="957073"/>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5"/>
          <p:cNvSpPr txBox="1">
            <a:spLocks noGrp="1"/>
          </p:cNvSpPr>
          <p:nvPr>
            <p:ph type="title" idx="4294967295"/>
          </p:nvPr>
        </p:nvSpPr>
        <p:spPr>
          <a:xfrm>
            <a:off x="457200" y="0"/>
            <a:ext cx="8229600" cy="928500"/>
          </a:xfrm>
          <a:prstGeom prst="rect">
            <a:avLst/>
          </a:prstGeom>
          <a:noFill/>
          <a:ln>
            <a:noFill/>
          </a:ln>
        </p:spPr>
        <p:txBody>
          <a:bodyPr spcFirstLastPara="1" wrap="square" lIns="91425" tIns="45700" rIns="45700" bIns="45700" anchor="ctr" anchorCtr="0">
            <a:noAutofit/>
          </a:bodyPr>
          <a:lstStyle/>
          <a:p>
            <a:pPr marL="0" marR="0" lvl="0" indent="0" algn="l" rtl="0">
              <a:lnSpc>
                <a:spcPct val="100000"/>
              </a:lnSpc>
              <a:spcBef>
                <a:spcPts val="0"/>
              </a:spcBef>
              <a:spcAft>
                <a:spcPts val="0"/>
              </a:spcAft>
              <a:buClr>
                <a:srgbClr val="FFC000"/>
              </a:buClr>
              <a:buSzPts val="4500"/>
              <a:buFont typeface="Corbel"/>
              <a:buNone/>
            </a:pPr>
            <a:br>
              <a:rPr lang="en-US" sz="3600" b="1" i="0" u="none" strike="noStrike" cap="none" dirty="0">
                <a:solidFill>
                  <a:schemeClr val="accent1"/>
                </a:solidFill>
                <a:latin typeface="Corbel"/>
                <a:ea typeface="Corbel"/>
                <a:cs typeface="Corbel"/>
                <a:sym typeface="Corbel"/>
              </a:rPr>
            </a:br>
            <a:r>
              <a:rPr lang="en-US" sz="3600" b="1" i="0" u="none" strike="noStrike" cap="none" dirty="0">
                <a:solidFill>
                  <a:schemeClr val="accent1"/>
                </a:solidFill>
                <a:latin typeface="Corbel"/>
                <a:ea typeface="Corbel"/>
                <a:cs typeface="Corbel"/>
                <a:sym typeface="Corbel"/>
              </a:rPr>
              <a:t>PROPOSED SYSTEM</a:t>
            </a:r>
            <a:br>
              <a:rPr lang="en-US" sz="3600" b="1" i="0" u="none" strike="noStrike" cap="none" dirty="0">
                <a:solidFill>
                  <a:schemeClr val="accent1"/>
                </a:solidFill>
                <a:latin typeface="Corbel"/>
                <a:ea typeface="Corbel"/>
                <a:cs typeface="Corbel"/>
                <a:sym typeface="Corbel"/>
              </a:rPr>
            </a:br>
            <a:endParaRPr lang="en-US" sz="3600" b="1" i="0" u="none" strike="noStrike" cap="none" dirty="0">
              <a:solidFill>
                <a:schemeClr val="accent1"/>
              </a:solidFill>
              <a:latin typeface="Corbel"/>
              <a:ea typeface="Corbel"/>
              <a:cs typeface="Corbel"/>
              <a:sym typeface="Corbel"/>
            </a:endParaRPr>
          </a:p>
        </p:txBody>
      </p:sp>
      <p:sp>
        <p:nvSpPr>
          <p:cNvPr id="148" name="Google Shape;148;p25"/>
          <p:cNvSpPr txBox="1">
            <a:spLocks noGrp="1"/>
          </p:cNvSpPr>
          <p:nvPr>
            <p:ph type="body" idx="1"/>
          </p:nvPr>
        </p:nvSpPr>
        <p:spPr>
          <a:xfrm>
            <a:off x="457200" y="928500"/>
            <a:ext cx="8088521" cy="3714620"/>
          </a:xfrm>
          <a:prstGeom prst="rect">
            <a:avLst/>
          </a:prstGeom>
          <a:noFill/>
          <a:ln>
            <a:noFill/>
          </a:ln>
        </p:spPr>
        <p:txBody>
          <a:bodyPr spcFirstLastPara="1" wrap="square" lIns="54850" tIns="91425" rIns="91425" bIns="45700" anchor="t" anchorCtr="0">
            <a:noAutofit/>
          </a:bodyPr>
          <a:lstStyle/>
          <a:p>
            <a:pPr marR="370840" indent="457200" algn="just">
              <a:lnSpc>
                <a:spcPct val="150000"/>
              </a:lnSpc>
            </a:pPr>
            <a:r>
              <a:rPr lang="en-IN" sz="18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The KYAAT (Virtual Mouse system) proposed in this work leverages the most efficient and expressive forms of human communication</a:t>
            </a:r>
            <a:r>
              <a:rPr lang="en-IN" dirty="0">
                <a:solidFill>
                  <a:schemeClr val="tx1"/>
                </a:solidFill>
                <a:latin typeface="Arial" panose="020B0604020202020204" pitchFamily="34" charset="0"/>
                <a:ea typeface="Times New Roman" panose="02020603050405020304" pitchFamily="18" charset="0"/>
                <a:cs typeface="Arial" panose="020B0604020202020204" pitchFamily="34" charset="0"/>
              </a:rPr>
              <a:t> is</a:t>
            </a:r>
            <a:r>
              <a:rPr lang="en-IN" sz="18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n-IN" dirty="0">
                <a:solidFill>
                  <a:schemeClr val="tx1"/>
                </a:solidFill>
                <a:latin typeface="Arial" panose="020B0604020202020204" pitchFamily="34" charset="0"/>
                <a:ea typeface="Times New Roman" panose="02020603050405020304" pitchFamily="18" charset="0"/>
                <a:cs typeface="Arial" panose="020B0604020202020204" pitchFamily="34" charset="0"/>
              </a:rPr>
              <a:t>H</a:t>
            </a:r>
            <a:r>
              <a:rPr lang="en-IN" sz="18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and gestures. </a:t>
            </a:r>
          </a:p>
          <a:p>
            <a:pPr marR="370840" indent="457200" algn="just">
              <a:lnSpc>
                <a:spcPct val="150000"/>
              </a:lnSpc>
            </a:pPr>
            <a:r>
              <a:rPr lang="en-IN" sz="18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This modes of communication is universally understood, even by individuals. </a:t>
            </a:r>
          </a:p>
          <a:p>
            <a:pPr marR="370840" indent="457200" algn="just">
              <a:lnSpc>
                <a:spcPct val="150000"/>
              </a:lnSpc>
            </a:pPr>
            <a:r>
              <a:rPr lang="en-IN" sz="18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The system's experimental setup involves a cost-effective webcam positioned at top of a computer monitor or a fixed laptop camera, inputs that are processed to execute various mouse functions.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7"/>
          <p:cNvSpPr txBox="1">
            <a:spLocks noGrp="1"/>
          </p:cNvSpPr>
          <p:nvPr>
            <p:ph type="title" idx="4294967295"/>
          </p:nvPr>
        </p:nvSpPr>
        <p:spPr>
          <a:xfrm>
            <a:off x="457200" y="116586"/>
            <a:ext cx="8229600" cy="939546"/>
          </a:xfrm>
          <a:prstGeom prst="rect">
            <a:avLst/>
          </a:prstGeom>
          <a:noFill/>
          <a:ln>
            <a:noFill/>
          </a:ln>
        </p:spPr>
        <p:txBody>
          <a:bodyPr spcFirstLastPara="1" wrap="square" lIns="91425" tIns="45700" rIns="45700" bIns="45700" anchor="ctr" anchorCtr="0">
            <a:normAutofit/>
          </a:bodyPr>
          <a:lstStyle/>
          <a:p>
            <a:pPr marL="0" marR="0" lvl="0" indent="0" rtl="0">
              <a:lnSpc>
                <a:spcPct val="100000"/>
              </a:lnSpc>
              <a:spcBef>
                <a:spcPts val="0"/>
              </a:spcBef>
              <a:spcAft>
                <a:spcPts val="0"/>
              </a:spcAft>
              <a:buClr>
                <a:srgbClr val="FFC000"/>
              </a:buClr>
              <a:buSzPts val="4500"/>
              <a:buFont typeface="Corbel"/>
              <a:buNone/>
            </a:pPr>
            <a:r>
              <a:rPr lang="en-US" sz="3600" b="1" i="0" u="none" strike="noStrike" cap="none" dirty="0">
                <a:solidFill>
                  <a:schemeClr val="accent1"/>
                </a:solidFill>
                <a:latin typeface="Corbel"/>
                <a:ea typeface="Corbel"/>
                <a:cs typeface="Corbel"/>
                <a:sym typeface="Corbel"/>
              </a:rPr>
              <a:t>SPECIFICATIONS</a:t>
            </a:r>
          </a:p>
        </p:txBody>
      </p:sp>
      <p:sp>
        <p:nvSpPr>
          <p:cNvPr id="162" name="Google Shape;162;p27"/>
          <p:cNvSpPr txBox="1">
            <a:spLocks noGrp="1"/>
          </p:cNvSpPr>
          <p:nvPr>
            <p:ph type="body" idx="1"/>
          </p:nvPr>
        </p:nvSpPr>
        <p:spPr>
          <a:xfrm>
            <a:off x="457200" y="1056132"/>
            <a:ext cx="8229600" cy="3468600"/>
          </a:xfrm>
          <a:prstGeom prst="rect">
            <a:avLst/>
          </a:prstGeom>
          <a:noFill/>
          <a:ln>
            <a:noFill/>
          </a:ln>
        </p:spPr>
        <p:txBody>
          <a:bodyPr spcFirstLastPara="1" wrap="square" lIns="54850" tIns="91425" rIns="91425" bIns="45700" anchor="t" anchorCtr="0">
            <a:noAutofit/>
          </a:bodyPr>
          <a:lstStyle/>
          <a:p>
            <a:pPr marL="0" lvl="0" indent="0" rtl="0">
              <a:lnSpc>
                <a:spcPct val="100000"/>
              </a:lnSpc>
              <a:spcBef>
                <a:spcPts val="0"/>
              </a:spcBef>
              <a:spcAft>
                <a:spcPts val="0"/>
              </a:spcAft>
              <a:buNone/>
            </a:pPr>
            <a:r>
              <a:rPr lang="en-IN" sz="2400" b="1" dirty="0">
                <a:solidFill>
                  <a:schemeClr val="accent1"/>
                </a:solidFill>
                <a:effectLst/>
                <a:latin typeface="Arial" panose="020B0604020202020204" pitchFamily="34" charset="0"/>
              </a:rPr>
              <a:t>HARDWARE SPECIFICATIONS:</a:t>
            </a:r>
            <a:br>
              <a:rPr lang="en-IN" sz="2400" dirty="0"/>
            </a:br>
            <a:r>
              <a:rPr lang="en-IN" sz="2400" dirty="0"/>
              <a:t>		</a:t>
            </a:r>
          </a:p>
          <a:p>
            <a:pPr marL="0" lvl="0" indent="0" rtl="0">
              <a:lnSpc>
                <a:spcPct val="100000"/>
              </a:lnSpc>
              <a:spcBef>
                <a:spcPts val="0"/>
              </a:spcBef>
              <a:spcAft>
                <a:spcPts val="0"/>
              </a:spcAft>
              <a:buNone/>
            </a:pPr>
            <a:r>
              <a:rPr lang="en-IN" sz="2400" dirty="0">
                <a:solidFill>
                  <a:schemeClr val="tx1"/>
                </a:solidFill>
                <a:latin typeface="+mn-lt"/>
              </a:rPr>
              <a:t>		</a:t>
            </a:r>
            <a:r>
              <a:rPr lang="en-IN" sz="2000" dirty="0">
                <a:solidFill>
                  <a:schemeClr val="tx1"/>
                </a:solidFill>
                <a:latin typeface="+mn-lt"/>
              </a:rPr>
              <a:t>Device : W</a:t>
            </a:r>
            <a:r>
              <a:rPr lang="en-IN" sz="2000" dirty="0">
                <a:solidFill>
                  <a:schemeClr val="tx1"/>
                </a:solidFill>
                <a:effectLst/>
                <a:latin typeface="+mn-lt"/>
              </a:rPr>
              <a:t>ebcam</a:t>
            </a:r>
          </a:p>
          <a:p>
            <a:pPr marL="0" lvl="0" indent="0" rtl="0">
              <a:lnSpc>
                <a:spcPct val="100000"/>
              </a:lnSpc>
              <a:spcBef>
                <a:spcPts val="0"/>
              </a:spcBef>
              <a:spcAft>
                <a:spcPts val="0"/>
              </a:spcAft>
              <a:buNone/>
            </a:pPr>
            <a:endParaRPr lang="en-IN" sz="2000" dirty="0">
              <a:solidFill>
                <a:schemeClr val="tx1"/>
              </a:solidFill>
              <a:effectLst/>
              <a:latin typeface="+mn-lt"/>
            </a:endParaRPr>
          </a:p>
          <a:p>
            <a:pPr marL="0" lvl="0" indent="0" rtl="0">
              <a:lnSpc>
                <a:spcPct val="100000"/>
              </a:lnSpc>
              <a:spcBef>
                <a:spcPts val="0"/>
              </a:spcBef>
              <a:spcAft>
                <a:spcPts val="0"/>
              </a:spcAft>
              <a:buNone/>
            </a:pPr>
            <a:r>
              <a:rPr lang="en-IN" sz="2000" dirty="0">
                <a:solidFill>
                  <a:schemeClr val="tx1"/>
                </a:solidFill>
                <a:latin typeface="+mn-lt"/>
              </a:rPr>
              <a:t>		</a:t>
            </a:r>
            <a:r>
              <a:rPr lang="en-IN" sz="2000" dirty="0">
                <a:solidFill>
                  <a:schemeClr val="tx1"/>
                </a:solidFill>
                <a:effectLst/>
                <a:latin typeface="+mn-lt"/>
              </a:rPr>
              <a:t>CPU : </a:t>
            </a:r>
            <a:r>
              <a:rPr lang="en-IN" sz="2000" dirty="0">
                <a:solidFill>
                  <a:schemeClr val="tx1"/>
                </a:solidFill>
                <a:latin typeface="+mn-lt"/>
              </a:rPr>
              <a:t>intel i3 or high</a:t>
            </a:r>
          </a:p>
          <a:p>
            <a:pPr marL="0" lvl="0" indent="0" rtl="0">
              <a:lnSpc>
                <a:spcPct val="100000"/>
              </a:lnSpc>
              <a:spcBef>
                <a:spcPts val="0"/>
              </a:spcBef>
              <a:spcAft>
                <a:spcPts val="0"/>
              </a:spcAft>
              <a:buNone/>
            </a:pPr>
            <a:endParaRPr lang="en-IN" sz="2000" dirty="0">
              <a:solidFill>
                <a:schemeClr val="tx1"/>
              </a:solidFill>
              <a:latin typeface="+mn-lt"/>
            </a:endParaRPr>
          </a:p>
          <a:p>
            <a:pPr marL="0" lvl="0" indent="0" rtl="0">
              <a:lnSpc>
                <a:spcPct val="100000"/>
              </a:lnSpc>
              <a:spcBef>
                <a:spcPts val="0"/>
              </a:spcBef>
              <a:spcAft>
                <a:spcPts val="0"/>
              </a:spcAft>
              <a:buNone/>
            </a:pPr>
            <a:r>
              <a:rPr lang="en-IN" sz="2000" dirty="0">
                <a:solidFill>
                  <a:schemeClr val="tx1"/>
                </a:solidFill>
                <a:latin typeface="+mn-lt"/>
              </a:rPr>
              <a:t>		</a:t>
            </a:r>
            <a:r>
              <a:rPr lang="en-IN" sz="2000" dirty="0">
                <a:solidFill>
                  <a:schemeClr val="tx1"/>
                </a:solidFill>
                <a:effectLst/>
                <a:latin typeface="+mn-lt"/>
              </a:rPr>
              <a:t>RAM: </a:t>
            </a:r>
            <a:r>
              <a:rPr lang="en-IN" sz="2000" dirty="0">
                <a:solidFill>
                  <a:schemeClr val="tx1"/>
                </a:solidFill>
                <a:latin typeface="+mn-lt"/>
              </a:rPr>
              <a:t>4</a:t>
            </a:r>
            <a:r>
              <a:rPr lang="en-IN" sz="2000" dirty="0">
                <a:solidFill>
                  <a:schemeClr val="tx1"/>
                </a:solidFill>
                <a:effectLst/>
                <a:latin typeface="+mn-lt"/>
              </a:rPr>
              <a:t>GB or Above</a:t>
            </a:r>
          </a:p>
          <a:p>
            <a:pPr marL="0" lvl="0" indent="0" rtl="0">
              <a:lnSpc>
                <a:spcPct val="100000"/>
              </a:lnSpc>
              <a:spcBef>
                <a:spcPts val="0"/>
              </a:spcBef>
              <a:spcAft>
                <a:spcPts val="0"/>
              </a:spcAft>
              <a:buNone/>
            </a:pPr>
            <a:br>
              <a:rPr lang="en-IN" sz="2000" dirty="0">
                <a:solidFill>
                  <a:schemeClr val="tx1"/>
                </a:solidFill>
                <a:latin typeface="+mn-lt"/>
              </a:rPr>
            </a:br>
            <a:r>
              <a:rPr lang="en-IN" sz="2000" dirty="0">
                <a:solidFill>
                  <a:schemeClr val="tx1"/>
                </a:solidFill>
                <a:latin typeface="+mn-lt"/>
              </a:rPr>
              <a:t>		</a:t>
            </a:r>
            <a:r>
              <a:rPr lang="en-IN" sz="2000" dirty="0">
                <a:solidFill>
                  <a:schemeClr val="tx1"/>
                </a:solidFill>
                <a:effectLst/>
                <a:latin typeface="+mn-lt"/>
              </a:rPr>
              <a:t>Memory: 8GB or Above</a:t>
            </a:r>
            <a:br>
              <a:rPr lang="en-IN" sz="2000" dirty="0"/>
            </a:br>
            <a:r>
              <a:rPr lang="en-IN" sz="2000" dirty="0"/>
              <a:t>	</a:t>
            </a:r>
            <a:endParaRPr lang="en-IN" sz="2000" dirty="0">
              <a:solidFill>
                <a:schemeClr val="tx1"/>
              </a:solidFill>
              <a:effectLst/>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effectLst/>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effectLst/>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effectLst/>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effectLst/>
              <a:latin typeface="Arial" panose="020B0604020202020204" pitchFamily="34" charset="0"/>
            </a:endParaRPr>
          </a:p>
          <a:p>
            <a:pPr marL="0" lvl="0" indent="0" rtl="0">
              <a:lnSpc>
                <a:spcPct val="100000"/>
              </a:lnSpc>
              <a:spcBef>
                <a:spcPts val="0"/>
              </a:spcBef>
              <a:spcAft>
                <a:spcPts val="0"/>
              </a:spcAft>
              <a:buNone/>
            </a:pPr>
            <a:r>
              <a:rPr lang="en-IN" sz="1600" dirty="0">
                <a:solidFill>
                  <a:schemeClr val="tx1"/>
                </a:solidFill>
                <a:latin typeface="Arial" panose="020B0604020202020204" pitchFamily="34" charset="0"/>
                <a:ea typeface="Corbel"/>
                <a:cs typeface="Corbel"/>
                <a:sym typeface="Corbel"/>
              </a:rPr>
              <a:t>		</a:t>
            </a:r>
            <a:endParaRPr sz="1600" dirty="0">
              <a:solidFill>
                <a:schemeClr val="tx1"/>
              </a:solidFill>
              <a:latin typeface="Corbel"/>
              <a:ea typeface="Corbel"/>
              <a:cs typeface="Corbel"/>
              <a:sym typeface="Corbe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7"/>
          <p:cNvSpPr txBox="1">
            <a:spLocks noGrp="1"/>
          </p:cNvSpPr>
          <p:nvPr>
            <p:ph type="title" idx="4294967295"/>
          </p:nvPr>
        </p:nvSpPr>
        <p:spPr>
          <a:xfrm>
            <a:off x="457200" y="116586"/>
            <a:ext cx="8229600" cy="939546"/>
          </a:xfrm>
          <a:prstGeom prst="rect">
            <a:avLst/>
          </a:prstGeom>
          <a:noFill/>
          <a:ln>
            <a:noFill/>
          </a:ln>
        </p:spPr>
        <p:txBody>
          <a:bodyPr spcFirstLastPara="1" wrap="square" lIns="91425" tIns="45700" rIns="45700" bIns="45700" anchor="ctr" anchorCtr="0">
            <a:normAutofit/>
          </a:bodyPr>
          <a:lstStyle/>
          <a:p>
            <a:pPr marL="0" marR="0" lvl="0" indent="0" rtl="0">
              <a:lnSpc>
                <a:spcPct val="100000"/>
              </a:lnSpc>
              <a:spcBef>
                <a:spcPts val="0"/>
              </a:spcBef>
              <a:spcAft>
                <a:spcPts val="0"/>
              </a:spcAft>
              <a:buClr>
                <a:srgbClr val="FFC000"/>
              </a:buClr>
              <a:buSzPts val="4500"/>
              <a:buFont typeface="Corbel"/>
              <a:buNone/>
            </a:pPr>
            <a:r>
              <a:rPr lang="en-US" sz="3600" b="1" i="0" u="none" strike="noStrike" cap="none" dirty="0">
                <a:solidFill>
                  <a:schemeClr val="accent1"/>
                </a:solidFill>
                <a:latin typeface="Corbel"/>
                <a:ea typeface="Corbel"/>
                <a:cs typeface="Corbel"/>
                <a:sym typeface="Corbel"/>
              </a:rPr>
              <a:t>SPECIFICATIONS</a:t>
            </a:r>
          </a:p>
        </p:txBody>
      </p:sp>
      <p:sp>
        <p:nvSpPr>
          <p:cNvPr id="162" name="Google Shape;162;p27"/>
          <p:cNvSpPr txBox="1">
            <a:spLocks noGrp="1"/>
          </p:cNvSpPr>
          <p:nvPr>
            <p:ph type="body" idx="1"/>
          </p:nvPr>
        </p:nvSpPr>
        <p:spPr>
          <a:xfrm>
            <a:off x="457200" y="1056132"/>
            <a:ext cx="8229600" cy="3468600"/>
          </a:xfrm>
          <a:prstGeom prst="rect">
            <a:avLst/>
          </a:prstGeom>
          <a:noFill/>
          <a:ln>
            <a:noFill/>
          </a:ln>
        </p:spPr>
        <p:txBody>
          <a:bodyPr spcFirstLastPara="1" wrap="square" lIns="54850" tIns="91425" rIns="91425" bIns="45700" anchor="t" anchorCtr="0">
            <a:noAutofit/>
          </a:bodyPr>
          <a:lstStyle/>
          <a:p>
            <a:pPr marL="0" indent="0">
              <a:lnSpc>
                <a:spcPct val="100000"/>
              </a:lnSpc>
              <a:buNone/>
            </a:pPr>
            <a:r>
              <a:rPr lang="en-IN" sz="2400" b="1" dirty="0">
                <a:solidFill>
                  <a:schemeClr val="accent1"/>
                </a:solidFill>
                <a:effectLst/>
                <a:latin typeface="Arial" panose="020B0604020202020204" pitchFamily="34" charset="0"/>
              </a:rPr>
              <a:t>SOFTWARE SPECIFICATIONS:</a:t>
            </a:r>
            <a:br>
              <a:rPr lang="en-IN" sz="2400" dirty="0"/>
            </a:br>
            <a:r>
              <a:rPr lang="en-IN" sz="2400" dirty="0"/>
              <a:t>	</a:t>
            </a:r>
            <a:br>
              <a:rPr lang="en-IN" sz="2000" dirty="0"/>
            </a:br>
            <a:r>
              <a:rPr lang="en-IN" sz="2000" dirty="0"/>
              <a:t>		</a:t>
            </a:r>
            <a:r>
              <a:rPr lang="en-IN" sz="2000" dirty="0">
                <a:solidFill>
                  <a:schemeClr val="tx1"/>
                </a:solidFill>
                <a:effectLst/>
                <a:latin typeface="Arial" panose="020B0604020202020204" pitchFamily="34" charset="0"/>
              </a:rPr>
              <a:t>Operating System : Windows 7 or above </a:t>
            </a:r>
            <a:br>
              <a:rPr lang="en-IN" sz="2000" dirty="0">
                <a:solidFill>
                  <a:schemeClr val="tx1"/>
                </a:solidFill>
              </a:rPr>
            </a:br>
            <a:r>
              <a:rPr lang="en-IN" sz="2000" dirty="0">
                <a:solidFill>
                  <a:schemeClr val="tx1"/>
                </a:solidFill>
              </a:rPr>
              <a:t>		</a:t>
            </a:r>
          </a:p>
          <a:p>
            <a:pPr marL="0" indent="0">
              <a:lnSpc>
                <a:spcPct val="100000"/>
              </a:lnSpc>
              <a:buNone/>
            </a:pPr>
            <a:r>
              <a:rPr lang="en-IN" sz="2000" dirty="0">
                <a:solidFill>
                  <a:schemeClr val="tx1"/>
                </a:solidFill>
                <a:latin typeface="Arial" panose="020B0604020202020204" pitchFamily="34" charset="0"/>
              </a:rPr>
              <a:t>		IDE : Visual studio</a:t>
            </a:r>
          </a:p>
          <a:p>
            <a:pPr marL="0" indent="0">
              <a:lnSpc>
                <a:spcPct val="100000"/>
              </a:lnSpc>
              <a:buNone/>
            </a:pPr>
            <a:r>
              <a:rPr lang="en-IN" sz="2000" dirty="0">
                <a:solidFill>
                  <a:schemeClr val="tx1"/>
                </a:solidFill>
                <a:latin typeface="Arial" panose="020B0604020202020204" pitchFamily="34" charset="0"/>
              </a:rPr>
              <a:t>		</a:t>
            </a:r>
          </a:p>
          <a:p>
            <a:pPr marL="0" indent="0">
              <a:lnSpc>
                <a:spcPct val="100000"/>
              </a:lnSpc>
              <a:buNone/>
            </a:pPr>
            <a:r>
              <a:rPr lang="en-IN" sz="2000" dirty="0">
                <a:solidFill>
                  <a:schemeClr val="tx1"/>
                </a:solidFill>
                <a:latin typeface="Arial" panose="020B0604020202020204" pitchFamily="34" charset="0"/>
              </a:rPr>
              <a:t>		Language : Python</a:t>
            </a:r>
            <a:br>
              <a:rPr lang="en-IN" sz="2000" dirty="0">
                <a:solidFill>
                  <a:schemeClr val="tx1"/>
                </a:solidFill>
              </a:rPr>
            </a:br>
            <a:r>
              <a:rPr lang="en-IN" sz="2000" dirty="0">
                <a:solidFill>
                  <a:schemeClr val="tx1"/>
                </a:solidFill>
              </a:rPr>
              <a:t>		</a:t>
            </a:r>
          </a:p>
          <a:p>
            <a:pPr marL="0" indent="0">
              <a:lnSpc>
                <a:spcPct val="100000"/>
              </a:lnSpc>
              <a:buNone/>
            </a:pPr>
            <a:r>
              <a:rPr lang="en-IN" sz="2000" dirty="0">
                <a:solidFill>
                  <a:schemeClr val="tx1"/>
                </a:solidFill>
                <a:latin typeface="Arial" panose="020B0604020202020204" pitchFamily="34" charset="0"/>
              </a:rPr>
              <a:t>		Environment </a:t>
            </a:r>
            <a:r>
              <a:rPr lang="en-IN" sz="2000" dirty="0">
                <a:solidFill>
                  <a:schemeClr val="tx1"/>
                </a:solidFill>
                <a:effectLst/>
                <a:latin typeface="Arial" panose="020B0604020202020204" pitchFamily="34" charset="0"/>
              </a:rPr>
              <a:t>: Anaconda </a:t>
            </a:r>
          </a:p>
          <a:p>
            <a:pPr marL="0" lvl="0" indent="0" rtl="0">
              <a:lnSpc>
                <a:spcPct val="100000"/>
              </a:lnSpc>
              <a:spcBef>
                <a:spcPts val="0"/>
              </a:spcBef>
              <a:spcAft>
                <a:spcPts val="0"/>
              </a:spcAft>
              <a:buNone/>
            </a:pPr>
            <a:endParaRPr lang="en-IN" sz="1600" dirty="0">
              <a:solidFill>
                <a:schemeClr val="tx1"/>
              </a:solidFill>
              <a:effectLst/>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effectLst/>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effectLst/>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effectLst/>
              <a:latin typeface="Arial" panose="020B0604020202020204" pitchFamily="34" charset="0"/>
            </a:endParaRPr>
          </a:p>
          <a:p>
            <a:pPr marL="0" lvl="0" indent="0" rtl="0">
              <a:lnSpc>
                <a:spcPct val="100000"/>
              </a:lnSpc>
              <a:spcBef>
                <a:spcPts val="0"/>
              </a:spcBef>
              <a:spcAft>
                <a:spcPts val="0"/>
              </a:spcAft>
              <a:buNone/>
            </a:pPr>
            <a:endParaRPr lang="en-IN" sz="1600" dirty="0">
              <a:solidFill>
                <a:schemeClr val="tx1"/>
              </a:solidFill>
              <a:effectLst/>
              <a:latin typeface="Arial" panose="020B0604020202020204" pitchFamily="34" charset="0"/>
            </a:endParaRPr>
          </a:p>
          <a:p>
            <a:pPr marL="0" lvl="0" indent="0" rtl="0">
              <a:lnSpc>
                <a:spcPct val="100000"/>
              </a:lnSpc>
              <a:spcBef>
                <a:spcPts val="0"/>
              </a:spcBef>
              <a:spcAft>
                <a:spcPts val="0"/>
              </a:spcAft>
              <a:buNone/>
            </a:pPr>
            <a:r>
              <a:rPr lang="en-IN" sz="1600" dirty="0">
                <a:solidFill>
                  <a:schemeClr val="tx1"/>
                </a:solidFill>
                <a:latin typeface="Arial" panose="020B0604020202020204" pitchFamily="34" charset="0"/>
                <a:ea typeface="Corbel"/>
                <a:cs typeface="Corbel"/>
                <a:sym typeface="Corbel"/>
              </a:rPr>
              <a:t>		</a:t>
            </a:r>
            <a:endParaRPr sz="1600" dirty="0">
              <a:solidFill>
                <a:schemeClr val="tx1"/>
              </a:solidFill>
              <a:latin typeface="Corbel"/>
              <a:ea typeface="Corbel"/>
              <a:cs typeface="Corbel"/>
              <a:sym typeface="Corbel"/>
            </a:endParaRPr>
          </a:p>
        </p:txBody>
      </p:sp>
      <p:pic>
        <p:nvPicPr>
          <p:cNvPr id="3" name="Picture 2">
            <a:extLst>
              <a:ext uri="{FF2B5EF4-FFF2-40B4-BE49-F238E27FC236}">
                <a16:creationId xmlns:a16="http://schemas.microsoft.com/office/drawing/2014/main" id="{C9BC458E-CE78-45D2-9EEB-4079BFDA255B}"/>
              </a:ext>
            </a:extLst>
          </p:cNvPr>
          <p:cNvPicPr>
            <a:picLocks noChangeAspect="1"/>
          </p:cNvPicPr>
          <p:nvPr/>
        </p:nvPicPr>
        <p:blipFill>
          <a:blip r:embed="rId3"/>
          <a:stretch>
            <a:fillRect/>
          </a:stretch>
        </p:blipFill>
        <p:spPr>
          <a:xfrm>
            <a:off x="4581619" y="3115768"/>
            <a:ext cx="305376" cy="287413"/>
          </a:xfrm>
          <a:prstGeom prst="rect">
            <a:avLst/>
          </a:prstGeom>
        </p:spPr>
      </p:pic>
      <p:pic>
        <p:nvPicPr>
          <p:cNvPr id="5" name="Picture 4">
            <a:extLst>
              <a:ext uri="{FF2B5EF4-FFF2-40B4-BE49-F238E27FC236}">
                <a16:creationId xmlns:a16="http://schemas.microsoft.com/office/drawing/2014/main" id="{6EA8B0FD-C8CC-414E-A211-A65D8918A894}"/>
              </a:ext>
            </a:extLst>
          </p:cNvPr>
          <p:cNvPicPr>
            <a:picLocks noChangeAspect="1"/>
          </p:cNvPicPr>
          <p:nvPr/>
        </p:nvPicPr>
        <p:blipFill>
          <a:blip r:embed="rId4"/>
          <a:stretch>
            <a:fillRect/>
          </a:stretch>
        </p:blipFill>
        <p:spPr>
          <a:xfrm>
            <a:off x="4497511" y="2518943"/>
            <a:ext cx="305376" cy="287413"/>
          </a:xfrm>
          <a:prstGeom prst="rect">
            <a:avLst/>
          </a:prstGeom>
        </p:spPr>
      </p:pic>
      <p:pic>
        <p:nvPicPr>
          <p:cNvPr id="9" name="Picture 8">
            <a:extLst>
              <a:ext uri="{FF2B5EF4-FFF2-40B4-BE49-F238E27FC236}">
                <a16:creationId xmlns:a16="http://schemas.microsoft.com/office/drawing/2014/main" id="{FE3DCE55-157D-4697-9242-DDBB6C8B0B69}"/>
              </a:ext>
            </a:extLst>
          </p:cNvPr>
          <p:cNvPicPr>
            <a:picLocks noChangeAspect="1"/>
          </p:cNvPicPr>
          <p:nvPr/>
        </p:nvPicPr>
        <p:blipFill>
          <a:blip r:embed="rId5"/>
          <a:stretch>
            <a:fillRect/>
          </a:stretch>
        </p:blipFill>
        <p:spPr>
          <a:xfrm>
            <a:off x="5193760" y="3739104"/>
            <a:ext cx="246919" cy="246919"/>
          </a:xfrm>
          <a:prstGeom prst="rect">
            <a:avLst/>
          </a:prstGeom>
        </p:spPr>
      </p:pic>
      <p:pic>
        <p:nvPicPr>
          <p:cNvPr id="11" name="Picture 10">
            <a:extLst>
              <a:ext uri="{FF2B5EF4-FFF2-40B4-BE49-F238E27FC236}">
                <a16:creationId xmlns:a16="http://schemas.microsoft.com/office/drawing/2014/main" id="{CB3C92C1-19BE-4652-B406-7B5ED2E159D8}"/>
              </a:ext>
            </a:extLst>
          </p:cNvPr>
          <p:cNvPicPr>
            <a:picLocks noChangeAspect="1"/>
          </p:cNvPicPr>
          <p:nvPr/>
        </p:nvPicPr>
        <p:blipFill>
          <a:blip r:embed="rId6"/>
          <a:stretch>
            <a:fillRect/>
          </a:stretch>
        </p:blipFill>
        <p:spPr>
          <a:xfrm>
            <a:off x="7001510" y="1889224"/>
            <a:ext cx="306069" cy="288064"/>
          </a:xfrm>
          <a:prstGeom prst="rect">
            <a:avLst/>
          </a:prstGeom>
        </p:spPr>
      </p:pic>
    </p:spTree>
    <p:extLst>
      <p:ext uri="{BB962C8B-B14F-4D97-AF65-F5344CB8AC3E}">
        <p14:creationId xmlns:p14="http://schemas.microsoft.com/office/powerpoint/2010/main" val="434628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6"/>
          <p:cNvSpPr txBox="1">
            <a:spLocks noGrp="1"/>
          </p:cNvSpPr>
          <p:nvPr>
            <p:ph type="title" idx="4294967295"/>
          </p:nvPr>
        </p:nvSpPr>
        <p:spPr>
          <a:xfrm>
            <a:off x="457200" y="53884"/>
            <a:ext cx="8229600" cy="787364"/>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3600" b="1" i="0" u="none" strike="noStrike" cap="none" dirty="0">
                <a:solidFill>
                  <a:schemeClr val="accent1"/>
                </a:solidFill>
                <a:latin typeface="Corbel"/>
                <a:ea typeface="Corbel"/>
                <a:cs typeface="Corbel"/>
                <a:sym typeface="Corbel"/>
              </a:rPr>
              <a:t>ARCHITECTURE</a:t>
            </a:r>
          </a:p>
        </p:txBody>
      </p:sp>
      <p:sp>
        <p:nvSpPr>
          <p:cNvPr id="5" name="TextBox 4">
            <a:extLst>
              <a:ext uri="{FF2B5EF4-FFF2-40B4-BE49-F238E27FC236}">
                <a16:creationId xmlns:a16="http://schemas.microsoft.com/office/drawing/2014/main" id="{69532277-11D5-4F4B-AD29-8087A4FD2164}"/>
              </a:ext>
            </a:extLst>
          </p:cNvPr>
          <p:cNvSpPr txBox="1"/>
          <p:nvPr/>
        </p:nvSpPr>
        <p:spPr>
          <a:xfrm>
            <a:off x="780288" y="975360"/>
            <a:ext cx="7991856" cy="2974848"/>
          </a:xfrm>
          <a:prstGeom prst="rect">
            <a:avLst/>
          </a:prstGeom>
          <a:noFill/>
        </p:spPr>
        <p:txBody>
          <a:bodyPr wrap="square">
            <a:spAutoFit/>
          </a:bodyPr>
          <a:lstStyle/>
          <a:p>
            <a:endParaRPr lang="en-US" dirty="0"/>
          </a:p>
        </p:txBody>
      </p:sp>
      <p:pic>
        <p:nvPicPr>
          <p:cNvPr id="3" name="Picture 2">
            <a:extLst>
              <a:ext uri="{FF2B5EF4-FFF2-40B4-BE49-F238E27FC236}">
                <a16:creationId xmlns:a16="http://schemas.microsoft.com/office/drawing/2014/main" id="{21AC3F08-B305-4109-BAA6-328BB0CB5CC2}"/>
              </a:ext>
            </a:extLst>
          </p:cNvPr>
          <p:cNvPicPr>
            <a:picLocks noChangeAspect="1"/>
          </p:cNvPicPr>
          <p:nvPr/>
        </p:nvPicPr>
        <p:blipFill>
          <a:blip r:embed="rId3"/>
          <a:stretch>
            <a:fillRect/>
          </a:stretch>
        </p:blipFill>
        <p:spPr>
          <a:xfrm>
            <a:off x="1137920" y="692912"/>
            <a:ext cx="7225792" cy="406450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6"/>
          <p:cNvSpPr txBox="1">
            <a:spLocks noGrp="1"/>
          </p:cNvSpPr>
          <p:nvPr>
            <p:ph type="title" idx="4294967295"/>
          </p:nvPr>
        </p:nvSpPr>
        <p:spPr>
          <a:xfrm>
            <a:off x="457200" y="53884"/>
            <a:ext cx="8229600" cy="787364"/>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3600" b="1" i="0" u="none" strike="noStrike" cap="none" dirty="0">
                <a:solidFill>
                  <a:schemeClr val="accent1"/>
                </a:solidFill>
                <a:latin typeface="Corbel"/>
                <a:ea typeface="Corbel"/>
                <a:cs typeface="Corbel"/>
                <a:sym typeface="Corbel"/>
              </a:rPr>
              <a:t>MODULES USED</a:t>
            </a:r>
          </a:p>
        </p:txBody>
      </p:sp>
      <p:sp>
        <p:nvSpPr>
          <p:cNvPr id="5" name="TextBox 4">
            <a:extLst>
              <a:ext uri="{FF2B5EF4-FFF2-40B4-BE49-F238E27FC236}">
                <a16:creationId xmlns:a16="http://schemas.microsoft.com/office/drawing/2014/main" id="{69532277-11D5-4F4B-AD29-8087A4FD2164}"/>
              </a:ext>
            </a:extLst>
          </p:cNvPr>
          <p:cNvSpPr txBox="1"/>
          <p:nvPr/>
        </p:nvSpPr>
        <p:spPr>
          <a:xfrm>
            <a:off x="765048" y="754380"/>
            <a:ext cx="7991856" cy="3970318"/>
          </a:xfrm>
          <a:prstGeom prst="rect">
            <a:avLst/>
          </a:prstGeom>
          <a:noFill/>
        </p:spPr>
        <p:txBody>
          <a:bodyPr wrap="square">
            <a:spAutoFit/>
          </a:bodyPr>
          <a:lstStyle/>
          <a:p>
            <a:pPr marL="285750" indent="-285750">
              <a:buFont typeface="Arial" panose="020B0604020202020204" pitchFamily="34" charset="0"/>
              <a:buChar char="•"/>
            </a:pPr>
            <a:r>
              <a:rPr lang="en-US" sz="1800" b="1" dirty="0">
                <a:latin typeface="+mn-lt"/>
              </a:rPr>
              <a:t>`import cv2`: </a:t>
            </a:r>
            <a:r>
              <a:rPr lang="en-US" sz="1800" dirty="0">
                <a:latin typeface="+mn-lt"/>
              </a:rPr>
              <a:t>OpenCV library for computer vision tasks such as image and video processing.</a:t>
            </a:r>
          </a:p>
          <a:p>
            <a:pPr marL="342900" indent="-342900">
              <a:buFont typeface="Arial" panose="020B0604020202020204" pitchFamily="34" charset="0"/>
              <a:buChar char="•"/>
            </a:pPr>
            <a:endParaRPr lang="en-US" sz="1800" dirty="0">
              <a:latin typeface="+mn-lt"/>
            </a:endParaRPr>
          </a:p>
          <a:p>
            <a:pPr marL="285750" indent="-285750">
              <a:buFont typeface="Arial" panose="020B0604020202020204" pitchFamily="34" charset="0"/>
              <a:buChar char="•"/>
            </a:pPr>
            <a:r>
              <a:rPr lang="en-US" sz="1800" b="1" dirty="0">
                <a:latin typeface="+mn-lt"/>
              </a:rPr>
              <a:t>`import </a:t>
            </a:r>
            <a:r>
              <a:rPr lang="en-US" sz="1800" b="1" dirty="0" err="1">
                <a:latin typeface="+mn-lt"/>
              </a:rPr>
              <a:t>mediapipe</a:t>
            </a:r>
            <a:r>
              <a:rPr lang="en-US" sz="1800" b="1" dirty="0">
                <a:latin typeface="+mn-lt"/>
              </a:rPr>
              <a:t> as </a:t>
            </a:r>
            <a:r>
              <a:rPr lang="en-US" sz="1800" b="1" dirty="0" err="1">
                <a:latin typeface="+mn-lt"/>
              </a:rPr>
              <a:t>mp</a:t>
            </a:r>
            <a:r>
              <a:rPr lang="en-US" sz="1800" b="1" dirty="0">
                <a:latin typeface="+mn-lt"/>
              </a:rPr>
              <a:t>`: </a:t>
            </a:r>
            <a:r>
              <a:rPr lang="en-US" sz="1800" dirty="0" err="1">
                <a:latin typeface="+mn-lt"/>
              </a:rPr>
              <a:t>Mediapipe</a:t>
            </a:r>
            <a:r>
              <a:rPr lang="en-US" sz="1800" dirty="0">
                <a:latin typeface="+mn-lt"/>
              </a:rPr>
              <a:t> library for real-time solutions in areas like hand tracking and pose estimation.</a:t>
            </a:r>
          </a:p>
          <a:p>
            <a:pPr marL="342900" indent="-342900">
              <a:buFont typeface="Arial" panose="020B0604020202020204" pitchFamily="34" charset="0"/>
              <a:buChar char="•"/>
            </a:pPr>
            <a:endParaRPr lang="en-US" sz="1800" dirty="0">
              <a:latin typeface="+mn-lt"/>
            </a:endParaRPr>
          </a:p>
          <a:p>
            <a:pPr marL="285750" indent="-285750">
              <a:buFont typeface="Arial" panose="020B0604020202020204" pitchFamily="34" charset="0"/>
              <a:buChar char="•"/>
            </a:pPr>
            <a:r>
              <a:rPr lang="en-US" sz="1800" b="1" dirty="0">
                <a:latin typeface="+mn-lt"/>
              </a:rPr>
              <a:t> `import </a:t>
            </a:r>
            <a:r>
              <a:rPr lang="en-US" sz="1800" b="1" dirty="0" err="1">
                <a:latin typeface="+mn-lt"/>
              </a:rPr>
              <a:t>pyautogui</a:t>
            </a:r>
            <a:r>
              <a:rPr lang="en-US" sz="1800" b="1" dirty="0">
                <a:latin typeface="+mn-lt"/>
              </a:rPr>
              <a:t>`: </a:t>
            </a:r>
            <a:r>
              <a:rPr lang="en-US" sz="1800" dirty="0" err="1">
                <a:latin typeface="+mn-lt"/>
              </a:rPr>
              <a:t>PyAutoGUI</a:t>
            </a:r>
            <a:r>
              <a:rPr lang="en-US" sz="1800" dirty="0">
                <a:latin typeface="+mn-lt"/>
              </a:rPr>
              <a:t> library for programmatically controlling the mouse and keyboard.</a:t>
            </a:r>
          </a:p>
          <a:p>
            <a:pPr marL="342900" indent="-342900">
              <a:buFont typeface="Arial" panose="020B0604020202020204" pitchFamily="34" charset="0"/>
              <a:buChar char="•"/>
            </a:pPr>
            <a:endParaRPr lang="en-US" sz="1800" dirty="0">
              <a:latin typeface="+mn-lt"/>
            </a:endParaRPr>
          </a:p>
          <a:p>
            <a:pPr marL="285750" indent="-285750">
              <a:buFont typeface="Arial" panose="020B0604020202020204" pitchFamily="34" charset="0"/>
              <a:buChar char="•"/>
            </a:pPr>
            <a:r>
              <a:rPr lang="en-US" sz="1800" b="1" dirty="0">
                <a:latin typeface="+mn-lt"/>
              </a:rPr>
              <a:t> `import math`: </a:t>
            </a:r>
            <a:r>
              <a:rPr lang="en-US" sz="1800" dirty="0">
                <a:latin typeface="+mn-lt"/>
              </a:rPr>
              <a:t>Standard Python library for mathematical functions and operations.</a:t>
            </a:r>
          </a:p>
          <a:p>
            <a:pPr marL="285750" indent="-285750">
              <a:buFont typeface="Arial" panose="020B0604020202020204" pitchFamily="34" charset="0"/>
              <a:buChar char="•"/>
            </a:pPr>
            <a:endParaRPr lang="en-US" sz="1800" dirty="0">
              <a:latin typeface="+mn-lt"/>
            </a:endParaRPr>
          </a:p>
          <a:p>
            <a:pPr marL="285750" indent="-285750">
              <a:buFont typeface="Arial" panose="020B0604020202020204" pitchFamily="34" charset="0"/>
              <a:buChar char="•"/>
            </a:pPr>
            <a:r>
              <a:rPr lang="en-US" sz="1800" b="1" dirty="0">
                <a:latin typeface="+mn-lt"/>
              </a:rPr>
              <a:t> `from </a:t>
            </a:r>
            <a:r>
              <a:rPr lang="en-US" sz="1800" b="1" dirty="0" err="1">
                <a:latin typeface="+mn-lt"/>
              </a:rPr>
              <a:t>enum</a:t>
            </a:r>
            <a:r>
              <a:rPr lang="en-US" sz="1800" b="1" dirty="0">
                <a:latin typeface="+mn-lt"/>
              </a:rPr>
              <a:t> import </a:t>
            </a:r>
            <a:r>
              <a:rPr lang="en-US" sz="1800" b="1" dirty="0" err="1">
                <a:latin typeface="+mn-lt"/>
              </a:rPr>
              <a:t>IntEnum</a:t>
            </a:r>
            <a:r>
              <a:rPr lang="en-US" sz="1800" b="1" dirty="0">
                <a:latin typeface="+mn-lt"/>
              </a:rPr>
              <a:t>`: </a:t>
            </a:r>
            <a:r>
              <a:rPr lang="en-US" sz="1800" dirty="0">
                <a:latin typeface="+mn-lt"/>
              </a:rPr>
              <a:t>Enum module for creating enumerations with integer values.</a:t>
            </a:r>
          </a:p>
        </p:txBody>
      </p:sp>
    </p:spTree>
    <p:extLst>
      <p:ext uri="{BB962C8B-B14F-4D97-AF65-F5344CB8AC3E}">
        <p14:creationId xmlns:p14="http://schemas.microsoft.com/office/powerpoint/2010/main" val="12815845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6"/>
          <p:cNvSpPr txBox="1">
            <a:spLocks noGrp="1"/>
          </p:cNvSpPr>
          <p:nvPr>
            <p:ph type="title" idx="4294967295"/>
          </p:nvPr>
        </p:nvSpPr>
        <p:spPr>
          <a:xfrm>
            <a:off x="457200" y="53884"/>
            <a:ext cx="8229600" cy="787364"/>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3600" b="1" i="0" u="none" strike="noStrike" cap="none" dirty="0">
                <a:solidFill>
                  <a:schemeClr val="accent1"/>
                </a:solidFill>
                <a:latin typeface="Corbel"/>
                <a:ea typeface="Corbel"/>
                <a:cs typeface="Corbel"/>
                <a:sym typeface="Corbel"/>
              </a:rPr>
              <a:t>MODULES USED</a:t>
            </a:r>
          </a:p>
        </p:txBody>
      </p:sp>
      <p:sp>
        <p:nvSpPr>
          <p:cNvPr id="5" name="TextBox 4">
            <a:extLst>
              <a:ext uri="{FF2B5EF4-FFF2-40B4-BE49-F238E27FC236}">
                <a16:creationId xmlns:a16="http://schemas.microsoft.com/office/drawing/2014/main" id="{69532277-11D5-4F4B-AD29-8087A4FD2164}"/>
              </a:ext>
            </a:extLst>
          </p:cNvPr>
          <p:cNvSpPr txBox="1"/>
          <p:nvPr/>
        </p:nvSpPr>
        <p:spPr>
          <a:xfrm>
            <a:off x="694944" y="841248"/>
            <a:ext cx="7991856" cy="3970318"/>
          </a:xfrm>
          <a:prstGeom prst="rect">
            <a:avLst/>
          </a:prstGeom>
          <a:noFill/>
        </p:spPr>
        <p:txBody>
          <a:bodyPr wrap="square">
            <a:spAutoFit/>
          </a:bodyPr>
          <a:lstStyle/>
          <a:p>
            <a:pPr marL="285750" indent="-285750">
              <a:buFont typeface="Arial" panose="020B0604020202020204" pitchFamily="34" charset="0"/>
              <a:buChar char="•"/>
            </a:pPr>
            <a:r>
              <a:rPr lang="en-US" sz="1800" b="1" dirty="0">
                <a:latin typeface="+mn-lt"/>
              </a:rPr>
              <a:t>`from </a:t>
            </a:r>
            <a:r>
              <a:rPr lang="en-US" sz="1800" b="1" dirty="0" err="1">
                <a:latin typeface="+mn-lt"/>
              </a:rPr>
              <a:t>ctypes</a:t>
            </a:r>
            <a:r>
              <a:rPr lang="en-US" sz="1800" b="1" dirty="0">
                <a:latin typeface="+mn-lt"/>
              </a:rPr>
              <a:t> import cast, POINTER`: </a:t>
            </a:r>
            <a:r>
              <a:rPr lang="en-US" sz="1800" dirty="0" err="1">
                <a:latin typeface="+mn-lt"/>
              </a:rPr>
              <a:t>CTypes</a:t>
            </a:r>
            <a:r>
              <a:rPr lang="en-US" sz="1800" dirty="0">
                <a:latin typeface="+mn-lt"/>
              </a:rPr>
              <a:t> library for low-level manipulations and interfacing with C code.</a:t>
            </a:r>
          </a:p>
          <a:p>
            <a:pPr marL="285750" indent="-285750">
              <a:buFont typeface="Arial" panose="020B0604020202020204" pitchFamily="34" charset="0"/>
              <a:buChar char="•"/>
            </a:pPr>
            <a:endParaRPr lang="en-US" sz="1800" dirty="0">
              <a:latin typeface="+mn-lt"/>
            </a:endParaRPr>
          </a:p>
          <a:p>
            <a:pPr marL="285750" indent="-285750">
              <a:buFont typeface="Arial" panose="020B0604020202020204" pitchFamily="34" charset="0"/>
              <a:buChar char="•"/>
            </a:pPr>
            <a:r>
              <a:rPr lang="en-US" sz="1800" b="1" dirty="0">
                <a:latin typeface="+mn-lt"/>
              </a:rPr>
              <a:t> `from </a:t>
            </a:r>
            <a:r>
              <a:rPr lang="en-US" sz="1800" b="1" dirty="0" err="1">
                <a:latin typeface="+mn-lt"/>
              </a:rPr>
              <a:t>comtypes</a:t>
            </a:r>
            <a:r>
              <a:rPr lang="en-US" sz="1800" b="1" dirty="0">
                <a:latin typeface="+mn-lt"/>
              </a:rPr>
              <a:t> import CLSCTX_ALL`: </a:t>
            </a:r>
            <a:r>
              <a:rPr lang="en-US" sz="1800" dirty="0" err="1">
                <a:latin typeface="+mn-lt"/>
              </a:rPr>
              <a:t>COMTypes</a:t>
            </a:r>
            <a:r>
              <a:rPr lang="en-US" sz="1800" dirty="0">
                <a:latin typeface="+mn-lt"/>
              </a:rPr>
              <a:t> library for COM (Component Object Model) interfacing in Windows.</a:t>
            </a:r>
          </a:p>
          <a:p>
            <a:pPr marL="285750" indent="-285750">
              <a:buFont typeface="Arial" panose="020B0604020202020204" pitchFamily="34" charset="0"/>
              <a:buChar char="•"/>
            </a:pPr>
            <a:endParaRPr lang="en-US" sz="1800" dirty="0">
              <a:latin typeface="+mn-lt"/>
            </a:endParaRPr>
          </a:p>
          <a:p>
            <a:pPr marL="285750" indent="-285750">
              <a:buFont typeface="Arial" panose="020B0604020202020204" pitchFamily="34" charset="0"/>
              <a:buChar char="•"/>
            </a:pPr>
            <a:r>
              <a:rPr lang="en-US" sz="1800" b="1" dirty="0">
                <a:latin typeface="+mn-lt"/>
              </a:rPr>
              <a:t> `from </a:t>
            </a:r>
            <a:r>
              <a:rPr lang="en-US" sz="1800" b="1" dirty="0" err="1">
                <a:latin typeface="+mn-lt"/>
              </a:rPr>
              <a:t>pycaw.pycaw</a:t>
            </a:r>
            <a:r>
              <a:rPr lang="en-US" sz="1800" b="1" dirty="0">
                <a:latin typeface="+mn-lt"/>
              </a:rPr>
              <a:t> import </a:t>
            </a:r>
            <a:r>
              <a:rPr lang="en-US" sz="1800" b="1" dirty="0" err="1">
                <a:latin typeface="+mn-lt"/>
              </a:rPr>
              <a:t>AudioUtilities</a:t>
            </a:r>
            <a:r>
              <a:rPr lang="en-US" sz="1800" b="1" dirty="0">
                <a:latin typeface="+mn-lt"/>
              </a:rPr>
              <a:t>, </a:t>
            </a:r>
            <a:r>
              <a:rPr lang="en-US" sz="1800" b="1" dirty="0" err="1">
                <a:latin typeface="+mn-lt"/>
              </a:rPr>
              <a:t>IAudioEndpointVolume</a:t>
            </a:r>
            <a:r>
              <a:rPr lang="en-US" sz="1800" b="1" dirty="0">
                <a:latin typeface="+mn-lt"/>
              </a:rPr>
              <a:t>`: </a:t>
            </a:r>
            <a:r>
              <a:rPr lang="en-US" sz="1800" dirty="0" err="1">
                <a:latin typeface="+mn-lt"/>
              </a:rPr>
              <a:t>PyCAW</a:t>
            </a:r>
            <a:r>
              <a:rPr lang="en-US" sz="1800" dirty="0">
                <a:latin typeface="+mn-lt"/>
              </a:rPr>
              <a:t> library for controlling audio devices and volumes in Windows.</a:t>
            </a:r>
          </a:p>
          <a:p>
            <a:pPr marL="285750" indent="-285750">
              <a:buFont typeface="Arial" panose="020B0604020202020204" pitchFamily="34" charset="0"/>
              <a:buChar char="•"/>
            </a:pPr>
            <a:endParaRPr lang="en-US" sz="1800" dirty="0">
              <a:latin typeface="+mn-lt"/>
            </a:endParaRPr>
          </a:p>
          <a:p>
            <a:pPr marL="285750" indent="-285750">
              <a:buFont typeface="Arial" panose="020B0604020202020204" pitchFamily="34" charset="0"/>
              <a:buChar char="•"/>
            </a:pPr>
            <a:r>
              <a:rPr lang="en-US" sz="1800" b="1" dirty="0">
                <a:latin typeface="+mn-lt"/>
              </a:rPr>
              <a:t>`from </a:t>
            </a:r>
            <a:r>
              <a:rPr lang="en-US" sz="1800" b="1" dirty="0" err="1">
                <a:latin typeface="+mn-lt"/>
              </a:rPr>
              <a:t>google.protobuf.json_format</a:t>
            </a:r>
            <a:r>
              <a:rPr lang="en-US" sz="1800" b="1" dirty="0">
                <a:latin typeface="+mn-lt"/>
              </a:rPr>
              <a:t> import </a:t>
            </a:r>
            <a:r>
              <a:rPr lang="en-US" sz="1800" b="1" dirty="0" err="1">
                <a:latin typeface="+mn-lt"/>
              </a:rPr>
              <a:t>MessageToDict</a:t>
            </a:r>
            <a:r>
              <a:rPr lang="en-US" sz="1800" b="1" dirty="0">
                <a:latin typeface="+mn-lt"/>
              </a:rPr>
              <a:t>`: </a:t>
            </a:r>
            <a:r>
              <a:rPr lang="en-US" sz="1800" dirty="0" err="1">
                <a:latin typeface="+mn-lt"/>
              </a:rPr>
              <a:t>Protobuf</a:t>
            </a:r>
            <a:r>
              <a:rPr lang="en-US" sz="1800" dirty="0">
                <a:latin typeface="+mn-lt"/>
              </a:rPr>
              <a:t> library for converting </a:t>
            </a:r>
            <a:r>
              <a:rPr lang="en-US" sz="1800" dirty="0" err="1">
                <a:latin typeface="+mn-lt"/>
              </a:rPr>
              <a:t>Protobuf</a:t>
            </a:r>
            <a:r>
              <a:rPr lang="en-US" sz="1800" dirty="0">
                <a:latin typeface="+mn-lt"/>
              </a:rPr>
              <a:t> messages to Python dictionaries.</a:t>
            </a:r>
          </a:p>
          <a:p>
            <a:pPr marL="285750" indent="-285750">
              <a:buFont typeface="Arial" panose="020B0604020202020204" pitchFamily="34" charset="0"/>
              <a:buChar char="•"/>
            </a:pPr>
            <a:endParaRPr lang="en-US" sz="1800" dirty="0">
              <a:latin typeface="+mn-lt"/>
            </a:endParaRPr>
          </a:p>
          <a:p>
            <a:pPr marL="285750" indent="-285750">
              <a:buFont typeface="Arial" panose="020B0604020202020204" pitchFamily="34" charset="0"/>
              <a:buChar char="•"/>
            </a:pPr>
            <a:r>
              <a:rPr lang="en-US" sz="1800" b="1" dirty="0">
                <a:latin typeface="+mn-lt"/>
              </a:rPr>
              <a:t>`import </a:t>
            </a:r>
            <a:r>
              <a:rPr lang="en-US" sz="1800" b="1" dirty="0" err="1">
                <a:latin typeface="+mn-lt"/>
              </a:rPr>
              <a:t>screen_brightness_control</a:t>
            </a:r>
            <a:r>
              <a:rPr lang="en-US" sz="1800" b="1" dirty="0">
                <a:latin typeface="+mn-lt"/>
              </a:rPr>
              <a:t> as </a:t>
            </a:r>
            <a:r>
              <a:rPr lang="en-US" sz="1800" b="1" dirty="0" err="1">
                <a:latin typeface="+mn-lt"/>
              </a:rPr>
              <a:t>sbcontrol</a:t>
            </a:r>
            <a:r>
              <a:rPr lang="en-US" sz="1800" b="1" dirty="0">
                <a:latin typeface="+mn-lt"/>
              </a:rPr>
              <a:t>`: </a:t>
            </a:r>
            <a:r>
              <a:rPr lang="en-US" sz="1800" dirty="0">
                <a:latin typeface="+mn-lt"/>
              </a:rPr>
              <a:t>Screen Brightness Control library for adjusting screen brightness programmatically.</a:t>
            </a:r>
          </a:p>
        </p:txBody>
      </p:sp>
    </p:spTree>
    <p:extLst>
      <p:ext uri="{BB962C8B-B14F-4D97-AF65-F5344CB8AC3E}">
        <p14:creationId xmlns:p14="http://schemas.microsoft.com/office/powerpoint/2010/main" val="17486765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6"/>
          <p:cNvSpPr txBox="1">
            <a:spLocks noGrp="1"/>
          </p:cNvSpPr>
          <p:nvPr>
            <p:ph type="title" idx="4294967295"/>
          </p:nvPr>
        </p:nvSpPr>
        <p:spPr>
          <a:xfrm>
            <a:off x="457200" y="53884"/>
            <a:ext cx="8229600" cy="787364"/>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3600" b="1" i="0" u="none" strike="noStrike" cap="none" dirty="0">
                <a:solidFill>
                  <a:schemeClr val="accent1"/>
                </a:solidFill>
                <a:latin typeface="Corbel"/>
                <a:ea typeface="Corbel"/>
                <a:cs typeface="Corbel"/>
                <a:sym typeface="Corbel"/>
              </a:rPr>
              <a:t>HAND TRACKING</a:t>
            </a:r>
          </a:p>
        </p:txBody>
      </p:sp>
      <p:sp>
        <p:nvSpPr>
          <p:cNvPr id="5" name="TextBox 4">
            <a:extLst>
              <a:ext uri="{FF2B5EF4-FFF2-40B4-BE49-F238E27FC236}">
                <a16:creationId xmlns:a16="http://schemas.microsoft.com/office/drawing/2014/main" id="{69532277-11D5-4F4B-AD29-8087A4FD2164}"/>
              </a:ext>
            </a:extLst>
          </p:cNvPr>
          <p:cNvSpPr txBox="1"/>
          <p:nvPr/>
        </p:nvSpPr>
        <p:spPr>
          <a:xfrm>
            <a:off x="780288" y="975360"/>
            <a:ext cx="7991856" cy="2974848"/>
          </a:xfrm>
          <a:prstGeom prst="rect">
            <a:avLst/>
          </a:prstGeom>
          <a:noFill/>
        </p:spPr>
        <p:txBody>
          <a:bodyPr wrap="square">
            <a:spAutoFit/>
          </a:bodyPr>
          <a:lstStyle/>
          <a:p>
            <a:endParaRPr lang="en-US" dirty="0"/>
          </a:p>
        </p:txBody>
      </p:sp>
      <p:pic>
        <p:nvPicPr>
          <p:cNvPr id="3" name="Picture 2">
            <a:extLst>
              <a:ext uri="{FF2B5EF4-FFF2-40B4-BE49-F238E27FC236}">
                <a16:creationId xmlns:a16="http://schemas.microsoft.com/office/drawing/2014/main" id="{6A495B2C-8280-4DAA-9750-5FDEEE3EB8A9}"/>
              </a:ext>
            </a:extLst>
          </p:cNvPr>
          <p:cNvPicPr>
            <a:picLocks noChangeAspect="1"/>
          </p:cNvPicPr>
          <p:nvPr/>
        </p:nvPicPr>
        <p:blipFill>
          <a:blip r:embed="rId3"/>
          <a:stretch>
            <a:fillRect/>
          </a:stretch>
        </p:blipFill>
        <p:spPr>
          <a:xfrm>
            <a:off x="660400" y="1195777"/>
            <a:ext cx="3725599" cy="3645412"/>
          </a:xfrm>
          <a:prstGeom prst="rect">
            <a:avLst/>
          </a:prstGeom>
        </p:spPr>
      </p:pic>
      <p:pic>
        <p:nvPicPr>
          <p:cNvPr id="9" name="Picture 8">
            <a:extLst>
              <a:ext uri="{FF2B5EF4-FFF2-40B4-BE49-F238E27FC236}">
                <a16:creationId xmlns:a16="http://schemas.microsoft.com/office/drawing/2014/main" id="{E266BA3A-A008-4FDC-A036-F2E37FCC3646}"/>
              </a:ext>
            </a:extLst>
          </p:cNvPr>
          <p:cNvPicPr/>
          <p:nvPr/>
        </p:nvPicPr>
        <p:blipFill rotWithShape="1">
          <a:blip r:embed="rId4">
            <a:extLst>
              <a:ext uri="{28A0092B-C50C-407E-A947-70E740481C1C}">
                <a14:useLocalDpi xmlns:a14="http://schemas.microsoft.com/office/drawing/2010/main" val="0"/>
              </a:ext>
            </a:extLst>
          </a:blip>
          <a:srcRect l="7510" t="13600" r="16999" b="419"/>
          <a:stretch/>
        </p:blipFill>
        <p:spPr>
          <a:xfrm>
            <a:off x="4961201" y="1310640"/>
            <a:ext cx="3725599" cy="3362960"/>
          </a:xfrm>
          <a:prstGeom prst="rect">
            <a:avLst/>
          </a:prstGeom>
        </p:spPr>
      </p:pic>
    </p:spTree>
    <p:extLst>
      <p:ext uri="{BB962C8B-B14F-4D97-AF65-F5344CB8AC3E}">
        <p14:creationId xmlns:p14="http://schemas.microsoft.com/office/powerpoint/2010/main" val="2283361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6"/>
          <p:cNvSpPr txBox="1">
            <a:spLocks noGrp="1"/>
          </p:cNvSpPr>
          <p:nvPr>
            <p:ph type="title" idx="4294967295"/>
          </p:nvPr>
        </p:nvSpPr>
        <p:spPr>
          <a:xfrm>
            <a:off x="457200" y="53884"/>
            <a:ext cx="8229600" cy="787364"/>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3600" b="1" i="0" u="none" strike="noStrike" cap="none" dirty="0">
                <a:solidFill>
                  <a:schemeClr val="accent1"/>
                </a:solidFill>
                <a:latin typeface="Corbel"/>
                <a:ea typeface="Corbel"/>
                <a:cs typeface="Corbel"/>
                <a:sym typeface="Corbel"/>
              </a:rPr>
              <a:t>HAND TRACKING</a:t>
            </a:r>
          </a:p>
        </p:txBody>
      </p:sp>
      <p:sp>
        <p:nvSpPr>
          <p:cNvPr id="5" name="TextBox 4">
            <a:extLst>
              <a:ext uri="{FF2B5EF4-FFF2-40B4-BE49-F238E27FC236}">
                <a16:creationId xmlns:a16="http://schemas.microsoft.com/office/drawing/2014/main" id="{69532277-11D5-4F4B-AD29-8087A4FD2164}"/>
              </a:ext>
            </a:extLst>
          </p:cNvPr>
          <p:cNvSpPr txBox="1"/>
          <p:nvPr/>
        </p:nvSpPr>
        <p:spPr>
          <a:xfrm>
            <a:off x="780288" y="975360"/>
            <a:ext cx="7991856" cy="2974848"/>
          </a:xfrm>
          <a:prstGeom prst="rect">
            <a:avLst/>
          </a:prstGeom>
          <a:noFill/>
        </p:spPr>
        <p:txBody>
          <a:bodyPr wrap="square">
            <a:spAutoFit/>
          </a:bodyPr>
          <a:lstStyle/>
          <a:p>
            <a:endParaRPr lang="en-US" dirty="0"/>
          </a:p>
        </p:txBody>
      </p:sp>
      <p:graphicFrame>
        <p:nvGraphicFramePr>
          <p:cNvPr id="2" name="Table 1">
            <a:extLst>
              <a:ext uri="{FF2B5EF4-FFF2-40B4-BE49-F238E27FC236}">
                <a16:creationId xmlns:a16="http://schemas.microsoft.com/office/drawing/2014/main" id="{10B5C3EE-4337-4BF6-91FA-61100E7B372B}"/>
              </a:ext>
            </a:extLst>
          </p:cNvPr>
          <p:cNvGraphicFramePr>
            <a:graphicFrameLocks noGrp="1"/>
          </p:cNvGraphicFramePr>
          <p:nvPr>
            <p:extLst>
              <p:ext uri="{D42A27DB-BD31-4B8C-83A1-F6EECF244321}">
                <p14:modId xmlns:p14="http://schemas.microsoft.com/office/powerpoint/2010/main" val="3333284125"/>
              </p:ext>
            </p:extLst>
          </p:nvPr>
        </p:nvGraphicFramePr>
        <p:xfrm>
          <a:off x="873760" y="975360"/>
          <a:ext cx="6939280" cy="3516567"/>
        </p:xfrm>
        <a:graphic>
          <a:graphicData uri="http://schemas.openxmlformats.org/drawingml/2006/table">
            <a:tbl>
              <a:tblPr firstRow="1" firstCol="1" bandRow="1">
                <a:tableStyleId>{5C22544A-7EE6-4342-B048-85BDC9FD1C3A}</a:tableStyleId>
              </a:tblPr>
              <a:tblGrid>
                <a:gridCol w="3469640">
                  <a:extLst>
                    <a:ext uri="{9D8B030D-6E8A-4147-A177-3AD203B41FA5}">
                      <a16:colId xmlns:a16="http://schemas.microsoft.com/office/drawing/2014/main" val="405191168"/>
                    </a:ext>
                  </a:extLst>
                </a:gridCol>
                <a:gridCol w="3469640">
                  <a:extLst>
                    <a:ext uri="{9D8B030D-6E8A-4147-A177-3AD203B41FA5}">
                      <a16:colId xmlns:a16="http://schemas.microsoft.com/office/drawing/2014/main" val="1911532520"/>
                    </a:ext>
                  </a:extLst>
                </a:gridCol>
              </a:tblGrid>
              <a:tr h="3111499">
                <a:tc>
                  <a:txBody>
                    <a:bodyPr/>
                    <a:lstStyle/>
                    <a:p>
                      <a:pPr marL="90170" algn="l">
                        <a:lnSpc>
                          <a:spcPct val="115000"/>
                        </a:lnSpc>
                      </a:pPr>
                      <a:r>
                        <a:rPr lang="en-IN" sz="1800" kern="100" dirty="0">
                          <a:solidFill>
                            <a:schemeClr val="tx1"/>
                          </a:solidFill>
                          <a:effectLst/>
                        </a:rPr>
                        <a:t>0. WRIST</a:t>
                      </a:r>
                    </a:p>
                    <a:p>
                      <a:pPr marL="90170" algn="l">
                        <a:lnSpc>
                          <a:spcPct val="115000"/>
                        </a:lnSpc>
                      </a:pPr>
                      <a:r>
                        <a:rPr lang="en-IN" sz="1800" kern="100" dirty="0">
                          <a:solidFill>
                            <a:schemeClr val="tx1"/>
                          </a:solidFill>
                          <a:effectLst/>
                        </a:rPr>
                        <a:t>1. THUMB_CMC</a:t>
                      </a:r>
                    </a:p>
                    <a:p>
                      <a:pPr marL="90170" algn="l">
                        <a:lnSpc>
                          <a:spcPct val="115000"/>
                        </a:lnSpc>
                      </a:pPr>
                      <a:r>
                        <a:rPr lang="en-IN" sz="1800" kern="100" dirty="0">
                          <a:solidFill>
                            <a:schemeClr val="tx1"/>
                          </a:solidFill>
                          <a:effectLst/>
                        </a:rPr>
                        <a:t>2. THUMB_MCP</a:t>
                      </a:r>
                    </a:p>
                    <a:p>
                      <a:pPr marL="90170" algn="l">
                        <a:lnSpc>
                          <a:spcPct val="115000"/>
                        </a:lnSpc>
                      </a:pPr>
                      <a:r>
                        <a:rPr lang="en-IN" sz="1800" kern="100" dirty="0">
                          <a:solidFill>
                            <a:schemeClr val="tx1"/>
                          </a:solidFill>
                          <a:effectLst/>
                        </a:rPr>
                        <a:t>3. THUMB_IP</a:t>
                      </a:r>
                    </a:p>
                    <a:p>
                      <a:pPr marL="90170" algn="l">
                        <a:lnSpc>
                          <a:spcPct val="115000"/>
                        </a:lnSpc>
                      </a:pPr>
                      <a:r>
                        <a:rPr lang="en-IN" sz="1800" kern="100" dirty="0">
                          <a:solidFill>
                            <a:schemeClr val="tx1"/>
                          </a:solidFill>
                          <a:effectLst/>
                        </a:rPr>
                        <a:t>4. THUMB_TIP</a:t>
                      </a:r>
                    </a:p>
                    <a:p>
                      <a:pPr marL="90170" algn="l">
                        <a:lnSpc>
                          <a:spcPct val="115000"/>
                        </a:lnSpc>
                      </a:pPr>
                      <a:r>
                        <a:rPr lang="en-IN" sz="1800" kern="100" dirty="0">
                          <a:solidFill>
                            <a:schemeClr val="tx1"/>
                          </a:solidFill>
                          <a:effectLst/>
                        </a:rPr>
                        <a:t>5. INDEX_FINGER_MCP</a:t>
                      </a:r>
                    </a:p>
                    <a:p>
                      <a:pPr marL="90170" algn="l">
                        <a:lnSpc>
                          <a:spcPct val="115000"/>
                        </a:lnSpc>
                      </a:pPr>
                      <a:r>
                        <a:rPr lang="en-IN" sz="1800" kern="100" dirty="0">
                          <a:solidFill>
                            <a:schemeClr val="tx1"/>
                          </a:solidFill>
                          <a:effectLst/>
                        </a:rPr>
                        <a:t>6. INDEX_FINGER_PIP</a:t>
                      </a:r>
                    </a:p>
                    <a:p>
                      <a:pPr marL="90170" algn="l">
                        <a:lnSpc>
                          <a:spcPct val="115000"/>
                        </a:lnSpc>
                      </a:pPr>
                      <a:r>
                        <a:rPr lang="en-IN" sz="1800" kern="100" dirty="0">
                          <a:solidFill>
                            <a:schemeClr val="tx1"/>
                          </a:solidFill>
                          <a:effectLst/>
                        </a:rPr>
                        <a:t>7. INDEX_FINGER_DIP</a:t>
                      </a:r>
                    </a:p>
                    <a:p>
                      <a:pPr marL="90170" algn="l">
                        <a:lnSpc>
                          <a:spcPct val="115000"/>
                        </a:lnSpc>
                      </a:pPr>
                      <a:r>
                        <a:rPr lang="en-IN" sz="1800" kern="100" dirty="0">
                          <a:solidFill>
                            <a:schemeClr val="tx1"/>
                          </a:solidFill>
                          <a:effectLst/>
                        </a:rPr>
                        <a:t>8. INDEX_FINGER_TIP</a:t>
                      </a:r>
                    </a:p>
                    <a:p>
                      <a:pPr marL="90170" algn="l">
                        <a:lnSpc>
                          <a:spcPct val="115000"/>
                        </a:lnSpc>
                      </a:pPr>
                      <a:r>
                        <a:rPr lang="en-IN" sz="1800" kern="100" dirty="0">
                          <a:solidFill>
                            <a:schemeClr val="tx1"/>
                          </a:solidFill>
                          <a:effectLst/>
                        </a:rPr>
                        <a:t>9. MIDDLE_FINGER_MCP</a:t>
                      </a:r>
                    </a:p>
                    <a:p>
                      <a:pPr marL="90170" algn="l">
                        <a:lnSpc>
                          <a:spcPct val="115000"/>
                        </a:lnSpc>
                      </a:pPr>
                      <a:r>
                        <a:rPr lang="en-IN" sz="1800" kern="100" dirty="0">
                          <a:solidFill>
                            <a:schemeClr val="tx1"/>
                          </a:solidFill>
                          <a:effectLst/>
                        </a:rPr>
                        <a:t>10. MIDDLE_FINGER_PIP</a:t>
                      </a:r>
                    </a:p>
                  </a:txBody>
                  <a:tcPr marL="54307" marR="54307" marT="0" marB="0">
                    <a:noFill/>
                  </a:tcPr>
                </a:tc>
                <a:tc>
                  <a:txBody>
                    <a:bodyPr/>
                    <a:lstStyle/>
                    <a:p>
                      <a:pPr indent="90170" algn="l">
                        <a:lnSpc>
                          <a:spcPct val="115000"/>
                        </a:lnSpc>
                      </a:pPr>
                      <a:r>
                        <a:rPr lang="en-IN" sz="1800" kern="100" dirty="0">
                          <a:solidFill>
                            <a:schemeClr val="tx1"/>
                          </a:solidFill>
                          <a:effectLst/>
                        </a:rPr>
                        <a:t>11. MIDDLE FINGER DIP</a:t>
                      </a:r>
                    </a:p>
                    <a:p>
                      <a:pPr marL="90170" algn="l">
                        <a:lnSpc>
                          <a:spcPct val="115000"/>
                        </a:lnSpc>
                      </a:pPr>
                      <a:r>
                        <a:rPr lang="en-IN" sz="1800" kern="100" dirty="0">
                          <a:solidFill>
                            <a:schemeClr val="tx1"/>
                          </a:solidFill>
                          <a:effectLst/>
                        </a:rPr>
                        <a:t>12. MIDDLE_FINGER_TIP</a:t>
                      </a:r>
                    </a:p>
                    <a:p>
                      <a:pPr marL="90170" algn="l">
                        <a:lnSpc>
                          <a:spcPct val="115000"/>
                        </a:lnSpc>
                      </a:pPr>
                      <a:r>
                        <a:rPr lang="en-IN" sz="1800" kern="100" dirty="0">
                          <a:solidFill>
                            <a:schemeClr val="tx1"/>
                          </a:solidFill>
                          <a:effectLst/>
                        </a:rPr>
                        <a:t>13. RING_FINGER_MCP</a:t>
                      </a:r>
                    </a:p>
                    <a:p>
                      <a:pPr marL="90170" algn="l">
                        <a:lnSpc>
                          <a:spcPct val="115000"/>
                        </a:lnSpc>
                      </a:pPr>
                      <a:r>
                        <a:rPr lang="en-IN" sz="1800" kern="100" dirty="0">
                          <a:solidFill>
                            <a:schemeClr val="tx1"/>
                          </a:solidFill>
                          <a:effectLst/>
                        </a:rPr>
                        <a:t>14. RING_FINGER_PIP</a:t>
                      </a:r>
                    </a:p>
                    <a:p>
                      <a:pPr marL="90170" algn="l">
                        <a:lnSpc>
                          <a:spcPct val="115000"/>
                        </a:lnSpc>
                      </a:pPr>
                      <a:r>
                        <a:rPr lang="en-IN" sz="1800" kern="100" dirty="0">
                          <a:solidFill>
                            <a:schemeClr val="tx1"/>
                          </a:solidFill>
                          <a:effectLst/>
                        </a:rPr>
                        <a:t>15. RING_FINGER_DIP</a:t>
                      </a:r>
                    </a:p>
                    <a:p>
                      <a:pPr marL="90170" algn="l">
                        <a:lnSpc>
                          <a:spcPct val="115000"/>
                        </a:lnSpc>
                      </a:pPr>
                      <a:r>
                        <a:rPr lang="en-IN" sz="1800" kern="100" dirty="0">
                          <a:solidFill>
                            <a:schemeClr val="tx1"/>
                          </a:solidFill>
                          <a:effectLst/>
                        </a:rPr>
                        <a:t>16. RING_FINGER_TIP</a:t>
                      </a:r>
                    </a:p>
                    <a:p>
                      <a:pPr marL="90170" algn="l">
                        <a:lnSpc>
                          <a:spcPct val="115000"/>
                        </a:lnSpc>
                      </a:pPr>
                      <a:r>
                        <a:rPr lang="en-IN" sz="1800" kern="100" dirty="0">
                          <a:solidFill>
                            <a:schemeClr val="tx1"/>
                          </a:solidFill>
                          <a:effectLst/>
                        </a:rPr>
                        <a:t>17. PINKY_MCP</a:t>
                      </a:r>
                    </a:p>
                    <a:p>
                      <a:pPr marL="90170" algn="l">
                        <a:lnSpc>
                          <a:spcPct val="115000"/>
                        </a:lnSpc>
                      </a:pPr>
                      <a:r>
                        <a:rPr lang="en-IN" sz="1800" kern="100" dirty="0">
                          <a:solidFill>
                            <a:schemeClr val="tx1"/>
                          </a:solidFill>
                          <a:effectLst/>
                        </a:rPr>
                        <a:t>18. PINKY_PIP</a:t>
                      </a:r>
                    </a:p>
                    <a:p>
                      <a:pPr marL="90170" algn="l">
                        <a:lnSpc>
                          <a:spcPct val="115000"/>
                        </a:lnSpc>
                      </a:pPr>
                      <a:r>
                        <a:rPr lang="en-IN" sz="1800" kern="100" dirty="0">
                          <a:solidFill>
                            <a:schemeClr val="tx1"/>
                          </a:solidFill>
                          <a:effectLst/>
                        </a:rPr>
                        <a:t>19. PINKY_DIP</a:t>
                      </a:r>
                    </a:p>
                    <a:p>
                      <a:pPr marL="90170" algn="l">
                        <a:lnSpc>
                          <a:spcPct val="115000"/>
                        </a:lnSpc>
                      </a:pPr>
                      <a:r>
                        <a:rPr lang="en-IN" sz="1800" kern="100" dirty="0">
                          <a:solidFill>
                            <a:schemeClr val="tx1"/>
                          </a:solidFill>
                          <a:effectLst/>
                        </a:rPr>
                        <a:t>20. PINKY_TIP</a:t>
                      </a:r>
                    </a:p>
                    <a:p>
                      <a:pPr algn="just">
                        <a:lnSpc>
                          <a:spcPct val="150000"/>
                        </a:lnSpc>
                      </a:pPr>
                      <a:r>
                        <a:rPr lang="en-IN" sz="1800" kern="100" dirty="0">
                          <a:solidFill>
                            <a:schemeClr val="tx1"/>
                          </a:solidFill>
                          <a:effectLst/>
                        </a:rPr>
                        <a:t> </a:t>
                      </a:r>
                      <a:endParaRPr lang="en-IN" sz="1800" kern="1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307" marR="54307" marT="0" marB="0">
                    <a:noFill/>
                  </a:tcPr>
                </a:tc>
                <a:extLst>
                  <a:ext uri="{0D108BD9-81ED-4DB2-BD59-A6C34878D82A}">
                    <a16:rowId xmlns:a16="http://schemas.microsoft.com/office/drawing/2014/main" val="3329047614"/>
                  </a:ext>
                </a:extLst>
              </a:tr>
            </a:tbl>
          </a:graphicData>
        </a:graphic>
      </p:graphicFrame>
    </p:spTree>
    <p:extLst>
      <p:ext uri="{BB962C8B-B14F-4D97-AF65-F5344CB8AC3E}">
        <p14:creationId xmlns:p14="http://schemas.microsoft.com/office/powerpoint/2010/main" val="28859523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96361-4A14-6A6A-4FC3-2A6CDF115E74}"/>
              </a:ext>
            </a:extLst>
          </p:cNvPr>
          <p:cNvSpPr>
            <a:spLocks noGrp="1"/>
          </p:cNvSpPr>
          <p:nvPr>
            <p:ph type="title"/>
          </p:nvPr>
        </p:nvSpPr>
        <p:spPr>
          <a:xfrm>
            <a:off x="457200" y="100956"/>
            <a:ext cx="8229600" cy="939600"/>
          </a:xfrm>
        </p:spPr>
        <p:txBody>
          <a:bodyPr>
            <a:normAutofit/>
          </a:bodyPr>
          <a:lstStyle/>
          <a:p>
            <a:r>
              <a:rPr lang="en-US" sz="3200" b="1" dirty="0">
                <a:solidFill>
                  <a:schemeClr val="accent1"/>
                </a:solidFill>
              </a:rPr>
              <a:t>SAMPLE OUTPUT (NEUTRAL GESTURE)</a:t>
            </a:r>
          </a:p>
        </p:txBody>
      </p:sp>
      <p:sp>
        <p:nvSpPr>
          <p:cNvPr id="3" name="Text Placeholder 2">
            <a:extLst>
              <a:ext uri="{FF2B5EF4-FFF2-40B4-BE49-F238E27FC236}">
                <a16:creationId xmlns:a16="http://schemas.microsoft.com/office/drawing/2014/main" id="{8E491A86-ED6C-7309-1141-9232E572EC2B}"/>
              </a:ext>
            </a:extLst>
          </p:cNvPr>
          <p:cNvSpPr>
            <a:spLocks noGrp="1"/>
          </p:cNvSpPr>
          <p:nvPr>
            <p:ph type="body" idx="1"/>
          </p:nvPr>
        </p:nvSpPr>
        <p:spPr>
          <a:xfrm>
            <a:off x="457200" y="1040556"/>
            <a:ext cx="8229600" cy="3934644"/>
          </a:xfrm>
        </p:spPr>
        <p:txBody>
          <a:bodyPr/>
          <a:lstStyle/>
          <a:p>
            <a:pPr marL="137160" indent="0" algn="ctr">
              <a:buNone/>
            </a:pPr>
            <a:endParaRPr lang="en-US" sz="6000" dirty="0"/>
          </a:p>
        </p:txBody>
      </p:sp>
      <p:sp>
        <p:nvSpPr>
          <p:cNvPr id="4" name="Slide Number Placeholder 3">
            <a:extLst>
              <a:ext uri="{FF2B5EF4-FFF2-40B4-BE49-F238E27FC236}">
                <a16:creationId xmlns:a16="http://schemas.microsoft.com/office/drawing/2014/main" id="{72A5C6E9-69D1-91FF-4AB8-0459C135DB68}"/>
              </a:ext>
            </a:extLst>
          </p:cNvPr>
          <p:cNvSpPr>
            <a:spLocks noGrp="1"/>
          </p:cNvSpPr>
          <p:nvPr>
            <p:ph type="sldNum" idx="12"/>
          </p:nvPr>
        </p:nvSpPr>
        <p:spPr/>
        <p:txBody>
          <a:bodyPr/>
          <a:lstStyle/>
          <a:p>
            <a:pPr marL="0" lvl="0" indent="0" algn="r" rtl="0">
              <a:spcBef>
                <a:spcPts val="0"/>
              </a:spcBef>
              <a:spcAft>
                <a:spcPts val="0"/>
              </a:spcAft>
              <a:buNone/>
            </a:pPr>
            <a:endParaRPr lang="en-US" sz="1000" dirty="0">
              <a:solidFill>
                <a:schemeClr val="dk2"/>
              </a:solidFill>
            </a:endParaRPr>
          </a:p>
        </p:txBody>
      </p:sp>
      <p:pic>
        <p:nvPicPr>
          <p:cNvPr id="6" name="Picture 5">
            <a:extLst>
              <a:ext uri="{FF2B5EF4-FFF2-40B4-BE49-F238E27FC236}">
                <a16:creationId xmlns:a16="http://schemas.microsoft.com/office/drawing/2014/main" id="{36F850B5-B9F7-499A-B3B5-7B1062CBE01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319179" y="951606"/>
            <a:ext cx="4505642" cy="3777097"/>
          </a:xfrm>
          <a:prstGeom prst="rect">
            <a:avLst/>
          </a:prstGeom>
          <a:noFill/>
          <a:ln>
            <a:noFill/>
          </a:ln>
        </p:spPr>
      </p:pic>
    </p:spTree>
    <p:extLst>
      <p:ext uri="{BB962C8B-B14F-4D97-AF65-F5344CB8AC3E}">
        <p14:creationId xmlns:p14="http://schemas.microsoft.com/office/powerpoint/2010/main" val="17469238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96361-4A14-6A6A-4FC3-2A6CDF115E74}"/>
              </a:ext>
            </a:extLst>
          </p:cNvPr>
          <p:cNvSpPr>
            <a:spLocks noGrp="1"/>
          </p:cNvSpPr>
          <p:nvPr>
            <p:ph type="title"/>
          </p:nvPr>
        </p:nvSpPr>
        <p:spPr>
          <a:xfrm>
            <a:off x="457200" y="100956"/>
            <a:ext cx="8229600" cy="939600"/>
          </a:xfrm>
        </p:spPr>
        <p:txBody>
          <a:bodyPr>
            <a:normAutofit/>
          </a:bodyPr>
          <a:lstStyle/>
          <a:p>
            <a:r>
              <a:rPr lang="en-US" sz="3200" b="1" dirty="0">
                <a:solidFill>
                  <a:schemeClr val="accent1"/>
                </a:solidFill>
              </a:rPr>
              <a:t>SAMPLE OUTPUT (MOVE CURSOR)</a:t>
            </a:r>
          </a:p>
        </p:txBody>
      </p:sp>
      <p:sp>
        <p:nvSpPr>
          <p:cNvPr id="3" name="Text Placeholder 2">
            <a:extLst>
              <a:ext uri="{FF2B5EF4-FFF2-40B4-BE49-F238E27FC236}">
                <a16:creationId xmlns:a16="http://schemas.microsoft.com/office/drawing/2014/main" id="{8E491A86-ED6C-7309-1141-9232E572EC2B}"/>
              </a:ext>
            </a:extLst>
          </p:cNvPr>
          <p:cNvSpPr>
            <a:spLocks noGrp="1"/>
          </p:cNvSpPr>
          <p:nvPr>
            <p:ph type="body" idx="1"/>
          </p:nvPr>
        </p:nvSpPr>
        <p:spPr>
          <a:xfrm>
            <a:off x="457200" y="1040556"/>
            <a:ext cx="8229600" cy="3934644"/>
          </a:xfrm>
        </p:spPr>
        <p:txBody>
          <a:bodyPr/>
          <a:lstStyle/>
          <a:p>
            <a:pPr marL="137160" indent="0" algn="ctr">
              <a:buNone/>
            </a:pPr>
            <a:endParaRPr lang="en-US" sz="6000" dirty="0"/>
          </a:p>
        </p:txBody>
      </p:sp>
      <p:sp>
        <p:nvSpPr>
          <p:cNvPr id="4" name="Slide Number Placeholder 3">
            <a:extLst>
              <a:ext uri="{FF2B5EF4-FFF2-40B4-BE49-F238E27FC236}">
                <a16:creationId xmlns:a16="http://schemas.microsoft.com/office/drawing/2014/main" id="{72A5C6E9-69D1-91FF-4AB8-0459C135DB68}"/>
              </a:ext>
            </a:extLst>
          </p:cNvPr>
          <p:cNvSpPr>
            <a:spLocks noGrp="1"/>
          </p:cNvSpPr>
          <p:nvPr>
            <p:ph type="sldNum" idx="12"/>
          </p:nvPr>
        </p:nvSpPr>
        <p:spPr/>
        <p:txBody>
          <a:bodyPr/>
          <a:lstStyle/>
          <a:p>
            <a:pPr marL="0" lvl="0" indent="0" algn="r" rtl="0">
              <a:spcBef>
                <a:spcPts val="0"/>
              </a:spcBef>
              <a:spcAft>
                <a:spcPts val="0"/>
              </a:spcAft>
              <a:buNone/>
            </a:pPr>
            <a:endParaRPr lang="en-US" sz="1000" dirty="0">
              <a:solidFill>
                <a:schemeClr val="dk2"/>
              </a:solidFill>
            </a:endParaRPr>
          </a:p>
        </p:txBody>
      </p:sp>
      <p:pic>
        <p:nvPicPr>
          <p:cNvPr id="6" name="Picture 5">
            <a:extLst>
              <a:ext uri="{FF2B5EF4-FFF2-40B4-BE49-F238E27FC236}">
                <a16:creationId xmlns:a16="http://schemas.microsoft.com/office/drawing/2014/main" id="{0C94F203-90CF-42AC-A7B6-869B7461EDF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429315" y="1040556"/>
            <a:ext cx="4285370" cy="3673684"/>
          </a:xfrm>
          <a:prstGeom prst="rect">
            <a:avLst/>
          </a:prstGeom>
          <a:noFill/>
          <a:ln>
            <a:noFill/>
          </a:ln>
        </p:spPr>
      </p:pic>
    </p:spTree>
    <p:extLst>
      <p:ext uri="{BB962C8B-B14F-4D97-AF65-F5344CB8AC3E}">
        <p14:creationId xmlns:p14="http://schemas.microsoft.com/office/powerpoint/2010/main" val="1426739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idx="4294967295"/>
          </p:nvPr>
        </p:nvSpPr>
        <p:spPr>
          <a:xfrm>
            <a:off x="76200" y="0"/>
            <a:ext cx="8991600" cy="938212"/>
          </a:xfrm>
          <a:prstGeom prst="rect">
            <a:avLst/>
          </a:prstGeom>
          <a:noFill/>
          <a:ln>
            <a:noFill/>
          </a:ln>
        </p:spPr>
        <p:txBody>
          <a:bodyPr spcFirstLastPara="1" wrap="square" lIns="91425" tIns="45700" rIns="45700" bIns="45700" anchor="ctr" anchorCtr="0">
            <a:noAutofit/>
          </a:bodyPr>
          <a:lstStyle/>
          <a:p>
            <a:pPr marL="0" marR="0" lvl="0" indent="0" algn="ctr" rtl="0">
              <a:lnSpc>
                <a:spcPct val="100000"/>
              </a:lnSpc>
              <a:spcBef>
                <a:spcPts val="0"/>
              </a:spcBef>
              <a:spcAft>
                <a:spcPts val="0"/>
              </a:spcAft>
              <a:buClr>
                <a:srgbClr val="FFC700"/>
              </a:buClr>
              <a:buSzPts val="3800"/>
              <a:buFont typeface="Corbel"/>
              <a:buNone/>
            </a:pPr>
            <a:r>
              <a:rPr lang="en-US" sz="3800" b="1" i="0" u="none" strike="noStrike" cap="none" dirty="0">
                <a:solidFill>
                  <a:schemeClr val="accent1"/>
                </a:solidFill>
                <a:latin typeface="Corbel"/>
                <a:ea typeface="Corbel"/>
                <a:cs typeface="Corbel"/>
                <a:sym typeface="Corbel"/>
              </a:rPr>
              <a:t>PROJECT  TITLE</a:t>
            </a:r>
            <a:endParaRPr sz="3800" b="1" i="0" u="none" strike="noStrike" cap="none" dirty="0">
              <a:solidFill>
                <a:schemeClr val="accent1"/>
              </a:solidFill>
              <a:latin typeface="Corbel"/>
              <a:ea typeface="Corbel"/>
              <a:cs typeface="Corbel"/>
              <a:sym typeface="Corbel"/>
            </a:endParaRPr>
          </a:p>
        </p:txBody>
      </p:sp>
      <p:sp>
        <p:nvSpPr>
          <p:cNvPr id="82" name="Google Shape;82;p16"/>
          <p:cNvSpPr txBox="1"/>
          <p:nvPr/>
        </p:nvSpPr>
        <p:spPr>
          <a:xfrm>
            <a:off x="1627712" y="900202"/>
            <a:ext cx="5945000" cy="1569620"/>
          </a:xfrm>
          <a:prstGeom prst="rect">
            <a:avLst/>
          </a:prstGeom>
          <a:noFill/>
          <a:ln>
            <a:noFill/>
          </a:ln>
        </p:spPr>
        <p:txBody>
          <a:bodyPr spcFirstLastPara="1" wrap="square" lIns="91425" tIns="45700" rIns="91425" bIns="45700" anchor="t" anchorCtr="0">
            <a:spAutoFit/>
          </a:bodyPr>
          <a:lstStyle/>
          <a:p>
            <a:pPr algn="ctr">
              <a:lnSpc>
                <a:spcPct val="150000"/>
              </a:lnSpc>
              <a:buClr>
                <a:schemeClr val="dk1"/>
              </a:buClr>
              <a:buSzPts val="1800"/>
            </a:pPr>
            <a:r>
              <a:rPr lang="en-IN" sz="2800" b="1" dirty="0">
                <a:solidFill>
                  <a:schemeClr val="dk1"/>
                </a:solidFill>
              </a:rPr>
              <a:t>KYAAT </a:t>
            </a:r>
            <a:endParaRPr lang="en-US" sz="2800" b="1" i="0" u="none" dirty="0">
              <a:solidFill>
                <a:schemeClr val="dk1"/>
              </a:solidFill>
              <a:latin typeface="Arial"/>
              <a:ea typeface="Arial"/>
              <a:cs typeface="Arial"/>
              <a:sym typeface="Arial"/>
            </a:endParaRPr>
          </a:p>
          <a:p>
            <a:pPr marL="0" marR="0" lvl="0" indent="0" algn="ctr" rtl="0">
              <a:lnSpc>
                <a:spcPct val="150000"/>
              </a:lnSpc>
              <a:spcBef>
                <a:spcPts val="0"/>
              </a:spcBef>
              <a:spcAft>
                <a:spcPts val="0"/>
              </a:spcAft>
              <a:buClr>
                <a:schemeClr val="dk1"/>
              </a:buClr>
              <a:buSzPts val="1800"/>
              <a:buFont typeface="Arial"/>
              <a:buNone/>
            </a:pPr>
            <a:r>
              <a:rPr lang="en-US" sz="1800" b="1" i="0" u="none" dirty="0">
                <a:solidFill>
                  <a:schemeClr val="dk1"/>
                </a:solidFill>
                <a:latin typeface="Arial"/>
                <a:ea typeface="Arial"/>
                <a:cs typeface="Arial"/>
                <a:sym typeface="Arial"/>
              </a:rPr>
              <a:t>Specialization </a:t>
            </a:r>
            <a:r>
              <a:rPr lang="en-US" sz="1800" i="0" u="none" dirty="0">
                <a:solidFill>
                  <a:schemeClr val="dk1"/>
                </a:solidFill>
                <a:latin typeface="Arial"/>
                <a:ea typeface="Arial"/>
                <a:cs typeface="Arial"/>
                <a:sym typeface="Arial"/>
              </a:rPr>
              <a:t>: </a:t>
            </a:r>
            <a:r>
              <a:rPr lang="en-US" sz="1800" dirty="0">
                <a:solidFill>
                  <a:schemeClr val="dk1"/>
                </a:solidFill>
              </a:rPr>
              <a:t>Human Computer Interaction</a:t>
            </a:r>
            <a:endParaRPr lang="en-US" sz="1800" i="0" u="none" dirty="0">
              <a:solidFill>
                <a:schemeClr val="dk1"/>
              </a:solidFill>
              <a:latin typeface="Arial"/>
              <a:ea typeface="Arial"/>
              <a:cs typeface="Arial"/>
              <a:sym typeface="Arial"/>
            </a:endParaRPr>
          </a:p>
          <a:p>
            <a:pPr algn="ctr">
              <a:lnSpc>
                <a:spcPct val="150000"/>
              </a:lnSpc>
              <a:buClr>
                <a:schemeClr val="dk1"/>
              </a:buClr>
              <a:buSzPts val="1800"/>
            </a:pPr>
            <a:r>
              <a:rPr lang="en-US" sz="1800" b="1" dirty="0">
                <a:solidFill>
                  <a:schemeClr val="dk1"/>
                </a:solidFill>
              </a:rPr>
              <a:t>Name of the Supervisor :</a:t>
            </a:r>
            <a:r>
              <a:rPr lang="en-US" sz="1800" dirty="0">
                <a:solidFill>
                  <a:schemeClr val="dk1"/>
                </a:solidFill>
              </a:rPr>
              <a:t> Dr. D. </a:t>
            </a:r>
            <a:r>
              <a:rPr lang="en-US" sz="1800" dirty="0" err="1">
                <a:solidFill>
                  <a:schemeClr val="dk1"/>
                </a:solidFill>
              </a:rPr>
              <a:t>Weslin</a:t>
            </a:r>
            <a:r>
              <a:rPr lang="en-US" sz="1800" dirty="0">
                <a:solidFill>
                  <a:schemeClr val="dk1"/>
                </a:solidFill>
              </a:rPr>
              <a:t>, M.E., Ph.D.</a:t>
            </a:r>
          </a:p>
        </p:txBody>
      </p:sp>
      <p:sp>
        <p:nvSpPr>
          <p:cNvPr id="83" name="Google Shape;83;p16"/>
          <p:cNvSpPr txBox="1"/>
          <p:nvPr/>
        </p:nvSpPr>
        <p:spPr>
          <a:xfrm>
            <a:off x="2317612" y="2673677"/>
            <a:ext cx="5255100" cy="1477287"/>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chemeClr val="dk1"/>
              </a:buClr>
              <a:buSzPts val="1800"/>
              <a:buFont typeface="Arial"/>
              <a:buNone/>
            </a:pPr>
            <a:r>
              <a:rPr lang="en-US" sz="1800" b="1" i="0" u="none" dirty="0">
                <a:solidFill>
                  <a:schemeClr val="dk1"/>
                </a:solidFill>
                <a:latin typeface="Arial"/>
                <a:ea typeface="Arial"/>
                <a:cs typeface="Arial"/>
                <a:sym typeface="Arial"/>
              </a:rPr>
              <a:t>                    Team Members:</a:t>
            </a:r>
          </a:p>
          <a:p>
            <a:pPr marL="0" marR="0" lvl="0" indent="0" rtl="0">
              <a:lnSpc>
                <a:spcPct val="100000"/>
              </a:lnSpc>
              <a:spcBef>
                <a:spcPts val="0"/>
              </a:spcBef>
              <a:spcAft>
                <a:spcPts val="0"/>
              </a:spcAft>
              <a:buClr>
                <a:schemeClr val="dk1"/>
              </a:buClr>
              <a:buSzPts val="1800"/>
              <a:buFont typeface="Arial"/>
              <a:buNone/>
            </a:pPr>
            <a:endParaRPr sz="1800" b="1" i="0" u="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chemeClr val="dk1"/>
              </a:buClr>
              <a:buSzPts val="1800"/>
              <a:buFont typeface="Arial"/>
              <a:buNone/>
            </a:pPr>
            <a:r>
              <a:rPr lang="en-US" sz="1800" dirty="0" err="1">
                <a:solidFill>
                  <a:schemeClr val="dk1"/>
                </a:solidFill>
              </a:rPr>
              <a:t>Boobalan</a:t>
            </a:r>
            <a:r>
              <a:rPr lang="en-US" sz="1800" dirty="0">
                <a:solidFill>
                  <a:schemeClr val="dk1"/>
                </a:solidFill>
              </a:rPr>
              <a:t> V 		311820205008</a:t>
            </a:r>
          </a:p>
          <a:p>
            <a:pPr marL="0" marR="0" lvl="0" indent="0" algn="just" rtl="0">
              <a:lnSpc>
                <a:spcPct val="100000"/>
              </a:lnSpc>
              <a:spcBef>
                <a:spcPts val="0"/>
              </a:spcBef>
              <a:spcAft>
                <a:spcPts val="0"/>
              </a:spcAft>
              <a:buClr>
                <a:schemeClr val="dk1"/>
              </a:buClr>
              <a:buSzPts val="1800"/>
              <a:buFont typeface="Arial"/>
              <a:buNone/>
            </a:pPr>
            <a:r>
              <a:rPr lang="en-US" sz="1800" b="0" i="0" u="none" dirty="0" err="1">
                <a:solidFill>
                  <a:schemeClr val="dk1"/>
                </a:solidFill>
                <a:latin typeface="Arial"/>
                <a:ea typeface="Arial"/>
                <a:cs typeface="Arial"/>
                <a:sym typeface="Arial"/>
              </a:rPr>
              <a:t>Imaam</a:t>
            </a:r>
            <a:r>
              <a:rPr lang="en-US" sz="1800" b="0" i="0" u="none" dirty="0">
                <a:solidFill>
                  <a:schemeClr val="dk1"/>
                </a:solidFill>
                <a:latin typeface="Arial"/>
                <a:ea typeface="Arial"/>
                <a:cs typeface="Arial"/>
                <a:sym typeface="Arial"/>
              </a:rPr>
              <a:t> </a:t>
            </a:r>
            <a:r>
              <a:rPr lang="en-US" sz="1800" dirty="0">
                <a:solidFill>
                  <a:schemeClr val="dk1"/>
                </a:solidFill>
              </a:rPr>
              <a:t>J</a:t>
            </a:r>
            <a:r>
              <a:rPr lang="en-US" sz="1800" b="0" i="0" u="none" dirty="0">
                <a:solidFill>
                  <a:schemeClr val="dk1"/>
                </a:solidFill>
                <a:latin typeface="Arial"/>
                <a:ea typeface="Arial"/>
                <a:cs typeface="Arial"/>
                <a:sym typeface="Arial"/>
              </a:rPr>
              <a:t>affar J 		</a:t>
            </a:r>
            <a:r>
              <a:rPr lang="en-US" sz="1800" dirty="0">
                <a:solidFill>
                  <a:schemeClr val="dk1"/>
                </a:solidFill>
              </a:rPr>
              <a:t>311820205010</a:t>
            </a:r>
          </a:p>
          <a:p>
            <a:pPr marL="0" marR="0" lvl="0" indent="0" algn="just" rtl="0">
              <a:lnSpc>
                <a:spcPct val="100000"/>
              </a:lnSpc>
              <a:spcBef>
                <a:spcPts val="0"/>
              </a:spcBef>
              <a:spcAft>
                <a:spcPts val="0"/>
              </a:spcAft>
              <a:buClr>
                <a:schemeClr val="dk1"/>
              </a:buClr>
              <a:buSzPts val="1800"/>
              <a:buFont typeface="Arial"/>
              <a:buNone/>
            </a:pPr>
            <a:r>
              <a:rPr lang="en-US" sz="1800" b="0" i="0" u="none" dirty="0">
                <a:solidFill>
                  <a:schemeClr val="dk1"/>
                </a:solidFill>
                <a:latin typeface="Arial"/>
                <a:ea typeface="Arial"/>
                <a:cs typeface="Arial"/>
                <a:sym typeface="Arial"/>
              </a:rPr>
              <a:t>Moham</a:t>
            </a:r>
            <a:r>
              <a:rPr lang="en-US" sz="1800" dirty="0">
                <a:solidFill>
                  <a:schemeClr val="dk1"/>
                </a:solidFill>
              </a:rPr>
              <a:t>ed Ghazali P 	311820205019</a:t>
            </a:r>
            <a:endParaRPr sz="1800" dirty="0">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96361-4A14-6A6A-4FC3-2A6CDF115E74}"/>
              </a:ext>
            </a:extLst>
          </p:cNvPr>
          <p:cNvSpPr>
            <a:spLocks noGrp="1"/>
          </p:cNvSpPr>
          <p:nvPr>
            <p:ph type="title"/>
          </p:nvPr>
        </p:nvSpPr>
        <p:spPr>
          <a:xfrm>
            <a:off x="457200" y="100956"/>
            <a:ext cx="8229600" cy="939600"/>
          </a:xfrm>
        </p:spPr>
        <p:txBody>
          <a:bodyPr>
            <a:normAutofit/>
          </a:bodyPr>
          <a:lstStyle/>
          <a:p>
            <a:r>
              <a:rPr lang="en-US" sz="3200" b="1" dirty="0">
                <a:solidFill>
                  <a:schemeClr val="accent1"/>
                </a:solidFill>
              </a:rPr>
              <a:t>SAMPLE OUTPUT (LEFT CLICK)</a:t>
            </a:r>
            <a:r>
              <a:rPr lang="en-US" sz="3600" b="1" dirty="0">
                <a:solidFill>
                  <a:schemeClr val="accent1"/>
                </a:solidFill>
              </a:rPr>
              <a:t> </a:t>
            </a:r>
          </a:p>
        </p:txBody>
      </p:sp>
      <p:sp>
        <p:nvSpPr>
          <p:cNvPr id="3" name="Text Placeholder 2">
            <a:extLst>
              <a:ext uri="{FF2B5EF4-FFF2-40B4-BE49-F238E27FC236}">
                <a16:creationId xmlns:a16="http://schemas.microsoft.com/office/drawing/2014/main" id="{8E491A86-ED6C-7309-1141-9232E572EC2B}"/>
              </a:ext>
            </a:extLst>
          </p:cNvPr>
          <p:cNvSpPr>
            <a:spLocks noGrp="1"/>
          </p:cNvSpPr>
          <p:nvPr>
            <p:ph type="body" idx="1"/>
          </p:nvPr>
        </p:nvSpPr>
        <p:spPr>
          <a:xfrm>
            <a:off x="457200" y="1040556"/>
            <a:ext cx="8229600" cy="3934644"/>
          </a:xfrm>
        </p:spPr>
        <p:txBody>
          <a:bodyPr/>
          <a:lstStyle/>
          <a:p>
            <a:pPr marL="137160" indent="0" algn="ctr">
              <a:buNone/>
            </a:pPr>
            <a:endParaRPr lang="en-US" sz="6000" dirty="0"/>
          </a:p>
        </p:txBody>
      </p:sp>
      <p:sp>
        <p:nvSpPr>
          <p:cNvPr id="4" name="Slide Number Placeholder 3">
            <a:extLst>
              <a:ext uri="{FF2B5EF4-FFF2-40B4-BE49-F238E27FC236}">
                <a16:creationId xmlns:a16="http://schemas.microsoft.com/office/drawing/2014/main" id="{72A5C6E9-69D1-91FF-4AB8-0459C135DB68}"/>
              </a:ext>
            </a:extLst>
          </p:cNvPr>
          <p:cNvSpPr>
            <a:spLocks noGrp="1"/>
          </p:cNvSpPr>
          <p:nvPr>
            <p:ph type="sldNum" idx="12"/>
          </p:nvPr>
        </p:nvSpPr>
        <p:spPr/>
        <p:txBody>
          <a:bodyPr/>
          <a:lstStyle/>
          <a:p>
            <a:pPr marL="0" lvl="0" indent="0" algn="r" rtl="0">
              <a:spcBef>
                <a:spcPts val="0"/>
              </a:spcBef>
              <a:spcAft>
                <a:spcPts val="0"/>
              </a:spcAft>
              <a:buNone/>
            </a:pPr>
            <a:endParaRPr lang="en-US" sz="1000" dirty="0">
              <a:solidFill>
                <a:schemeClr val="dk2"/>
              </a:solidFill>
            </a:endParaRPr>
          </a:p>
        </p:txBody>
      </p:sp>
      <p:pic>
        <p:nvPicPr>
          <p:cNvPr id="5" name="Picture 4">
            <a:extLst>
              <a:ext uri="{FF2B5EF4-FFF2-40B4-BE49-F238E27FC236}">
                <a16:creationId xmlns:a16="http://schemas.microsoft.com/office/drawing/2014/main" id="{A4AB2E90-1708-4C13-B7A1-40567313652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265045" y="951606"/>
            <a:ext cx="4613910" cy="3779520"/>
          </a:xfrm>
          <a:prstGeom prst="rect">
            <a:avLst/>
          </a:prstGeom>
          <a:noFill/>
          <a:ln>
            <a:noFill/>
          </a:ln>
        </p:spPr>
      </p:pic>
    </p:spTree>
    <p:extLst>
      <p:ext uri="{BB962C8B-B14F-4D97-AF65-F5344CB8AC3E}">
        <p14:creationId xmlns:p14="http://schemas.microsoft.com/office/powerpoint/2010/main" val="25854390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96361-4A14-6A6A-4FC3-2A6CDF115E74}"/>
              </a:ext>
            </a:extLst>
          </p:cNvPr>
          <p:cNvSpPr>
            <a:spLocks noGrp="1"/>
          </p:cNvSpPr>
          <p:nvPr>
            <p:ph type="title"/>
          </p:nvPr>
        </p:nvSpPr>
        <p:spPr>
          <a:xfrm>
            <a:off x="457200" y="100956"/>
            <a:ext cx="8229600" cy="939600"/>
          </a:xfrm>
        </p:spPr>
        <p:txBody>
          <a:bodyPr>
            <a:normAutofit/>
          </a:bodyPr>
          <a:lstStyle/>
          <a:p>
            <a:r>
              <a:rPr lang="en-US" sz="3200" b="1" dirty="0">
                <a:solidFill>
                  <a:schemeClr val="accent1"/>
                </a:solidFill>
              </a:rPr>
              <a:t>SAMPLE OUTPUT (RIGHT CLICK)</a:t>
            </a:r>
            <a:r>
              <a:rPr lang="en-US" sz="3600" b="1" dirty="0">
                <a:solidFill>
                  <a:schemeClr val="accent1"/>
                </a:solidFill>
              </a:rPr>
              <a:t> </a:t>
            </a:r>
          </a:p>
        </p:txBody>
      </p:sp>
      <p:sp>
        <p:nvSpPr>
          <p:cNvPr id="3" name="Text Placeholder 2">
            <a:extLst>
              <a:ext uri="{FF2B5EF4-FFF2-40B4-BE49-F238E27FC236}">
                <a16:creationId xmlns:a16="http://schemas.microsoft.com/office/drawing/2014/main" id="{8E491A86-ED6C-7309-1141-9232E572EC2B}"/>
              </a:ext>
            </a:extLst>
          </p:cNvPr>
          <p:cNvSpPr>
            <a:spLocks noGrp="1"/>
          </p:cNvSpPr>
          <p:nvPr>
            <p:ph type="body" idx="1"/>
          </p:nvPr>
        </p:nvSpPr>
        <p:spPr>
          <a:xfrm>
            <a:off x="457200" y="1040556"/>
            <a:ext cx="8229600" cy="3934644"/>
          </a:xfrm>
        </p:spPr>
        <p:txBody>
          <a:bodyPr/>
          <a:lstStyle/>
          <a:p>
            <a:pPr marL="137160" indent="0" algn="ctr">
              <a:buNone/>
            </a:pPr>
            <a:endParaRPr lang="en-US" sz="6000" dirty="0"/>
          </a:p>
        </p:txBody>
      </p:sp>
      <p:sp>
        <p:nvSpPr>
          <p:cNvPr id="4" name="Slide Number Placeholder 3">
            <a:extLst>
              <a:ext uri="{FF2B5EF4-FFF2-40B4-BE49-F238E27FC236}">
                <a16:creationId xmlns:a16="http://schemas.microsoft.com/office/drawing/2014/main" id="{72A5C6E9-69D1-91FF-4AB8-0459C135DB68}"/>
              </a:ext>
            </a:extLst>
          </p:cNvPr>
          <p:cNvSpPr>
            <a:spLocks noGrp="1"/>
          </p:cNvSpPr>
          <p:nvPr>
            <p:ph type="sldNum" idx="12"/>
          </p:nvPr>
        </p:nvSpPr>
        <p:spPr/>
        <p:txBody>
          <a:bodyPr/>
          <a:lstStyle/>
          <a:p>
            <a:pPr marL="0" lvl="0" indent="0" algn="r" rtl="0">
              <a:spcBef>
                <a:spcPts val="0"/>
              </a:spcBef>
              <a:spcAft>
                <a:spcPts val="0"/>
              </a:spcAft>
              <a:buNone/>
            </a:pPr>
            <a:endParaRPr lang="en-US" sz="1000" dirty="0">
              <a:solidFill>
                <a:schemeClr val="dk2"/>
              </a:solidFill>
            </a:endParaRPr>
          </a:p>
        </p:txBody>
      </p:sp>
      <p:pic>
        <p:nvPicPr>
          <p:cNvPr id="7" name="Picture 6">
            <a:extLst>
              <a:ext uri="{FF2B5EF4-FFF2-40B4-BE49-F238E27FC236}">
                <a16:creationId xmlns:a16="http://schemas.microsoft.com/office/drawing/2014/main" id="{75CFAD3A-28D9-4453-80C4-CFBE1B18965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265680" y="950595"/>
            <a:ext cx="4691380" cy="3794125"/>
          </a:xfrm>
          <a:prstGeom prst="rect">
            <a:avLst/>
          </a:prstGeom>
          <a:noFill/>
          <a:ln>
            <a:noFill/>
          </a:ln>
        </p:spPr>
      </p:pic>
    </p:spTree>
    <p:extLst>
      <p:ext uri="{BB962C8B-B14F-4D97-AF65-F5344CB8AC3E}">
        <p14:creationId xmlns:p14="http://schemas.microsoft.com/office/powerpoint/2010/main" val="42753207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title" idx="4294967295"/>
          </p:nvPr>
        </p:nvSpPr>
        <p:spPr>
          <a:xfrm>
            <a:off x="457200" y="285350"/>
            <a:ext cx="8229600" cy="642000"/>
          </a:xfrm>
          <a:prstGeom prst="rect">
            <a:avLst/>
          </a:prstGeom>
          <a:noFill/>
          <a:ln>
            <a:noFill/>
          </a:ln>
        </p:spPr>
        <p:txBody>
          <a:bodyPr spcFirstLastPara="1" wrap="square" lIns="91425" tIns="45700" rIns="45700" bIns="45700" anchor="ctr" anchorCtr="0">
            <a:noAutofit/>
          </a:bodyPr>
          <a:lstStyle/>
          <a:p>
            <a:pPr marL="0" marR="0" lvl="0" indent="0" algn="l" rtl="0">
              <a:lnSpc>
                <a:spcPct val="100000"/>
              </a:lnSpc>
              <a:spcBef>
                <a:spcPts val="0"/>
              </a:spcBef>
              <a:spcAft>
                <a:spcPts val="0"/>
              </a:spcAft>
              <a:buClr>
                <a:srgbClr val="FFC000"/>
              </a:buClr>
              <a:buSzPct val="100000"/>
              <a:buFont typeface="Corbel"/>
              <a:buNone/>
            </a:pPr>
            <a:r>
              <a:rPr lang="en-US" sz="3600" b="1" i="0" u="none" strike="noStrike" cap="none" dirty="0">
                <a:solidFill>
                  <a:schemeClr val="accent1"/>
                </a:solidFill>
                <a:latin typeface="Corbel"/>
                <a:ea typeface="Corbel"/>
                <a:cs typeface="Corbel"/>
                <a:sym typeface="Corbel"/>
              </a:rPr>
              <a:t>ADVANTAGES</a:t>
            </a:r>
          </a:p>
        </p:txBody>
      </p:sp>
      <p:sp>
        <p:nvSpPr>
          <p:cNvPr id="191" name="Google Shape;191;p31"/>
          <p:cNvSpPr txBox="1">
            <a:spLocks noGrp="1"/>
          </p:cNvSpPr>
          <p:nvPr>
            <p:ph type="body" idx="1"/>
          </p:nvPr>
        </p:nvSpPr>
        <p:spPr>
          <a:xfrm>
            <a:off x="341671" y="1034618"/>
            <a:ext cx="8229599" cy="3490422"/>
          </a:xfrm>
          <a:prstGeom prst="rect">
            <a:avLst/>
          </a:prstGeom>
          <a:noFill/>
          <a:ln>
            <a:noFill/>
          </a:ln>
        </p:spPr>
        <p:txBody>
          <a:bodyPr spcFirstLastPara="1" wrap="square" lIns="54850" tIns="91425" rIns="91425" bIns="45700" anchor="t" anchorCtr="0">
            <a:noAutofit/>
          </a:bodyPr>
          <a:lstStyle/>
          <a:p>
            <a:pPr algn="just">
              <a:buFont typeface="Arial" panose="020B0604020202020204" pitchFamily="34" charset="0"/>
              <a:buChar char="•"/>
            </a:pPr>
            <a:r>
              <a:rPr lang="en-US" sz="2000" b="1" dirty="0">
                <a:solidFill>
                  <a:schemeClr val="tx1"/>
                </a:solidFill>
              </a:rPr>
              <a:t>Flexibility</a:t>
            </a:r>
            <a:r>
              <a:rPr lang="en-US" sz="2000" dirty="0">
                <a:solidFill>
                  <a:schemeClr val="tx1"/>
                </a:solidFill>
              </a:rPr>
              <a:t>: Users are not constrained by physical input devices like mouse or touchpads, allowing for more freedom of movement and interaction.</a:t>
            </a:r>
          </a:p>
          <a:p>
            <a:pPr algn="just">
              <a:buFont typeface="Arial" panose="020B0604020202020204" pitchFamily="34" charset="0"/>
              <a:buChar char="•"/>
            </a:pPr>
            <a:r>
              <a:rPr lang="en-US" sz="2000" b="1" dirty="0">
                <a:solidFill>
                  <a:schemeClr val="tx1"/>
                </a:solidFill>
              </a:rPr>
              <a:t>Space Efficiency</a:t>
            </a:r>
            <a:r>
              <a:rPr lang="en-US" sz="2000" dirty="0">
                <a:solidFill>
                  <a:schemeClr val="tx1"/>
                </a:solidFill>
              </a:rPr>
              <a:t>: In environments where desk space is limited, a gesture-based control system can be more practical than traditional input devices.</a:t>
            </a:r>
          </a:p>
          <a:p>
            <a:pPr algn="just">
              <a:buFont typeface="Arial" panose="020B0604020202020204" pitchFamily="34" charset="0"/>
              <a:buChar char="•"/>
            </a:pPr>
            <a:r>
              <a:rPr lang="en-US" sz="2000" b="1" dirty="0">
                <a:solidFill>
                  <a:schemeClr val="tx1"/>
                </a:solidFill>
              </a:rPr>
              <a:t>Adaptability</a:t>
            </a:r>
            <a:r>
              <a:rPr lang="en-US" sz="2000" dirty="0">
                <a:solidFill>
                  <a:schemeClr val="tx1"/>
                </a:solidFill>
              </a:rPr>
              <a:t>: The system can be adapted to different user preferences and needs, allowing for personalized interaction experiences.</a:t>
            </a:r>
            <a:endParaRPr sz="2000" dirty="0">
              <a:solidFill>
                <a:schemeClr val="tx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6" name="TextBox 5">
            <a:extLst>
              <a:ext uri="{FF2B5EF4-FFF2-40B4-BE49-F238E27FC236}">
                <a16:creationId xmlns:a16="http://schemas.microsoft.com/office/drawing/2014/main" id="{E10CA353-1FB8-4C35-92F7-5AC9644B8743}"/>
              </a:ext>
            </a:extLst>
          </p:cNvPr>
          <p:cNvSpPr txBox="1"/>
          <p:nvPr/>
        </p:nvSpPr>
        <p:spPr>
          <a:xfrm>
            <a:off x="428263" y="933539"/>
            <a:ext cx="8287473" cy="3785652"/>
          </a:xfrm>
          <a:prstGeom prst="rect">
            <a:avLst/>
          </a:prstGeom>
          <a:noFill/>
        </p:spPr>
        <p:txBody>
          <a:bodyPr wrap="square">
            <a:spAutoFit/>
          </a:bodyPr>
          <a:lstStyle/>
          <a:p>
            <a:pPr marL="114300" algn="just">
              <a:buClr>
                <a:schemeClr val="dk1"/>
              </a:buClr>
              <a:buSzPts val="1800"/>
            </a:pPr>
            <a:r>
              <a:rPr lang="en-US" sz="2000" dirty="0">
                <a:solidFill>
                  <a:schemeClr val="dk1"/>
                </a:solidFill>
              </a:rPr>
              <a:t>There are several features and improvements needed in order for the program: </a:t>
            </a:r>
          </a:p>
          <a:p>
            <a:pPr marL="400050" indent="-285750" algn="just">
              <a:buClr>
                <a:schemeClr val="dk1"/>
              </a:buClr>
              <a:buSzPts val="1800"/>
              <a:buFont typeface="Arial" panose="020B0604020202020204" pitchFamily="34" charset="0"/>
              <a:buChar char="•"/>
            </a:pPr>
            <a:r>
              <a:rPr lang="en-US" sz="2000" dirty="0">
                <a:solidFill>
                  <a:schemeClr val="dk1"/>
                </a:solidFill>
              </a:rPr>
              <a:t>Smart Movement: Due to the current recognition process within limited radius, an adaptive zoom in/out functions are required to improve the covered distance, where it can automatically adjust the focus rate based on the distance between the users and the webcam.</a:t>
            </a:r>
          </a:p>
          <a:p>
            <a:pPr marL="114300" algn="just">
              <a:buClr>
                <a:schemeClr val="dk1"/>
              </a:buClr>
              <a:buSzPts val="1800"/>
            </a:pPr>
            <a:endParaRPr lang="en-US" sz="2000" dirty="0">
              <a:solidFill>
                <a:schemeClr val="dk1"/>
              </a:solidFill>
            </a:endParaRPr>
          </a:p>
          <a:p>
            <a:pPr marL="400050" indent="-285750" algn="just">
              <a:buClr>
                <a:schemeClr val="dk1"/>
              </a:buClr>
              <a:buSzPts val="1800"/>
              <a:buFont typeface="Arial" panose="020B0604020202020204" pitchFamily="34" charset="0"/>
              <a:buChar char="•"/>
            </a:pPr>
            <a:r>
              <a:rPr lang="en-US" sz="2000" dirty="0">
                <a:solidFill>
                  <a:schemeClr val="dk1"/>
                </a:solidFill>
              </a:rPr>
              <a:t>Better Accuracy &amp; Performance: The response time are heavily relying on the hardware of the machine, this includes the processing speed of the processor, the size of the available RAM, and the available features of webcam.</a:t>
            </a:r>
          </a:p>
        </p:txBody>
      </p:sp>
      <p:sp>
        <p:nvSpPr>
          <p:cNvPr id="4" name="TextBox 3">
            <a:extLst>
              <a:ext uri="{FF2B5EF4-FFF2-40B4-BE49-F238E27FC236}">
                <a16:creationId xmlns:a16="http://schemas.microsoft.com/office/drawing/2014/main" id="{0DADB079-6A68-4D98-A45B-9916C342436E}"/>
              </a:ext>
            </a:extLst>
          </p:cNvPr>
          <p:cNvSpPr txBox="1"/>
          <p:nvPr/>
        </p:nvSpPr>
        <p:spPr>
          <a:xfrm>
            <a:off x="548640" y="232853"/>
            <a:ext cx="6240823" cy="646331"/>
          </a:xfrm>
          <a:prstGeom prst="rect">
            <a:avLst/>
          </a:prstGeom>
          <a:noFill/>
        </p:spPr>
        <p:txBody>
          <a:bodyPr wrap="square">
            <a:spAutoFit/>
          </a:bodyPr>
          <a:lstStyle/>
          <a:p>
            <a:r>
              <a:rPr lang="en-US" sz="3600" b="1" i="0" u="none" strike="noStrike" cap="none" dirty="0">
                <a:solidFill>
                  <a:schemeClr val="accent1"/>
                </a:solidFill>
                <a:latin typeface="Corbel"/>
                <a:ea typeface="Corbel"/>
                <a:cs typeface="Corbel"/>
                <a:sym typeface="Corbel"/>
              </a:rPr>
              <a:t>FUTURE IMPROVEMENTS</a:t>
            </a:r>
            <a:endParaRPr lang="en-IN" sz="36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4"/>
          <p:cNvSpPr txBox="1">
            <a:spLocks noGrp="1"/>
          </p:cNvSpPr>
          <p:nvPr>
            <p:ph type="title" idx="4294967295"/>
          </p:nvPr>
        </p:nvSpPr>
        <p:spPr>
          <a:xfrm>
            <a:off x="457200" y="116586"/>
            <a:ext cx="8229600" cy="939546"/>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3600" b="1" dirty="0">
                <a:solidFill>
                  <a:schemeClr val="accent1"/>
                </a:solidFill>
                <a:latin typeface="Corbel"/>
                <a:ea typeface="Corbel"/>
                <a:cs typeface="Corbel"/>
                <a:sym typeface="Corbel"/>
              </a:rPr>
              <a:t> </a:t>
            </a:r>
            <a:r>
              <a:rPr lang="en-US" sz="3600" b="1" i="0" u="none" strike="noStrike" cap="none" dirty="0">
                <a:solidFill>
                  <a:schemeClr val="accent1"/>
                </a:solidFill>
                <a:latin typeface="Corbel"/>
                <a:ea typeface="Corbel"/>
                <a:cs typeface="Corbel"/>
                <a:sym typeface="Corbel"/>
              </a:rPr>
              <a:t>CONCLUSION</a:t>
            </a:r>
          </a:p>
        </p:txBody>
      </p:sp>
      <p:sp>
        <p:nvSpPr>
          <p:cNvPr id="217" name="Google Shape;217;p34"/>
          <p:cNvSpPr txBox="1">
            <a:spLocks noGrp="1"/>
          </p:cNvSpPr>
          <p:nvPr>
            <p:ph type="body" idx="1"/>
          </p:nvPr>
        </p:nvSpPr>
        <p:spPr>
          <a:xfrm>
            <a:off x="457200" y="1002727"/>
            <a:ext cx="8229600" cy="3468687"/>
          </a:xfrm>
          <a:prstGeom prst="rect">
            <a:avLst/>
          </a:prstGeom>
          <a:noFill/>
          <a:ln>
            <a:noFill/>
          </a:ln>
        </p:spPr>
        <p:txBody>
          <a:bodyPr spcFirstLastPara="1" wrap="square" lIns="54850" tIns="91425" rIns="91425" bIns="45700" anchor="t" anchorCtr="0">
            <a:noAutofit/>
          </a:bodyPr>
          <a:lstStyle/>
          <a:p>
            <a:pPr marL="400050" indent="-285750" algn="just">
              <a:lnSpc>
                <a:spcPct val="150000"/>
              </a:lnSpc>
              <a:buClr>
                <a:schemeClr val="dk1"/>
              </a:buClr>
              <a:buSzPts val="1800"/>
            </a:pPr>
            <a:r>
              <a:rPr lang="en-US" sz="1800" dirty="0">
                <a:solidFill>
                  <a:schemeClr val="dk1"/>
                </a:solidFill>
              </a:rPr>
              <a:t>The basic goal of the virtual mouse system is to control the mouse cursor and complete activities without needing a physical mouse by using hand gestures.</a:t>
            </a:r>
          </a:p>
          <a:p>
            <a:pPr marL="400050" indent="-285750" algn="just">
              <a:lnSpc>
                <a:spcPct val="150000"/>
              </a:lnSpc>
              <a:buClr>
                <a:schemeClr val="dk1"/>
              </a:buClr>
              <a:buSzPts val="1800"/>
            </a:pPr>
            <a:r>
              <a:rPr lang="en-US" sz="1800" dirty="0">
                <a:solidFill>
                  <a:schemeClr val="dk1"/>
                </a:solidFill>
              </a:rPr>
              <a:t>This proposed system is created by using a webcam (or any built-in camera) that </a:t>
            </a:r>
            <a:r>
              <a:rPr lang="en-US" sz="1800" dirty="0" err="1">
                <a:solidFill>
                  <a:schemeClr val="dk1"/>
                </a:solidFill>
              </a:rPr>
              <a:t>recognises</a:t>
            </a:r>
            <a:r>
              <a:rPr lang="en-US" sz="1800" dirty="0">
                <a:solidFill>
                  <a:schemeClr val="dk1"/>
                </a:solidFill>
              </a:rPr>
              <a:t> hand gestures and hand tip movement and processes these frames to perform the relevant mouse actions.</a:t>
            </a:r>
          </a:p>
          <a:p>
            <a:pPr marL="400050" indent="-285750" algn="just">
              <a:lnSpc>
                <a:spcPct val="150000"/>
              </a:lnSpc>
              <a:buClr>
                <a:schemeClr val="dk1"/>
              </a:buClr>
              <a:buSzPts val="1800"/>
            </a:pPr>
            <a:r>
              <a:rPr lang="en-US" sz="1800" dirty="0">
                <a:solidFill>
                  <a:schemeClr val="dk1"/>
                </a:solidFill>
              </a:rPr>
              <a:t>The proposed model has been tested for high sophistication, the virtual mouse can be used for real-time applications.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5"/>
          <p:cNvSpPr txBox="1">
            <a:spLocks noGrp="1"/>
          </p:cNvSpPr>
          <p:nvPr>
            <p:ph type="title" idx="4294967295"/>
          </p:nvPr>
        </p:nvSpPr>
        <p:spPr>
          <a:xfrm>
            <a:off x="457200" y="116586"/>
            <a:ext cx="8229600" cy="939546"/>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3600" b="1" i="0" u="none" strike="noStrike" cap="none" dirty="0">
                <a:solidFill>
                  <a:schemeClr val="accent1"/>
                </a:solidFill>
                <a:latin typeface="Corbel"/>
                <a:ea typeface="Corbel"/>
                <a:cs typeface="Corbel"/>
                <a:sym typeface="Corbel"/>
              </a:rPr>
              <a:t> REFERENCES </a:t>
            </a:r>
            <a:endParaRPr lang="en-US" sz="4000" dirty="0">
              <a:solidFill>
                <a:schemeClr val="accent1"/>
              </a:solidFill>
            </a:endParaRPr>
          </a:p>
        </p:txBody>
      </p:sp>
      <p:sp>
        <p:nvSpPr>
          <p:cNvPr id="6" name="Text Placeholder 5">
            <a:extLst>
              <a:ext uri="{FF2B5EF4-FFF2-40B4-BE49-F238E27FC236}">
                <a16:creationId xmlns:a16="http://schemas.microsoft.com/office/drawing/2014/main" id="{78D21847-5C3C-4CFC-9D8B-A7B343E1A28A}"/>
              </a:ext>
            </a:extLst>
          </p:cNvPr>
          <p:cNvSpPr>
            <a:spLocks noGrp="1" noChangeArrowheads="1"/>
          </p:cNvSpPr>
          <p:nvPr>
            <p:ph type="body" idx="1"/>
          </p:nvPr>
        </p:nvSpPr>
        <p:spPr bwMode="auto">
          <a:xfrm>
            <a:off x="457200" y="1410663"/>
            <a:ext cx="8229600" cy="2322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buFont typeface="+mj-lt"/>
              <a:buAutoNum type="arabicPeriod"/>
            </a:pPr>
            <a:r>
              <a:rPr lang="en-US" dirty="0"/>
              <a:t>Gupta, R., et al. (2019). "Advancements in Virtual Mouse Technology for Enhanced Accessibility." Proceedings of the International Conference on Human-Computer Interaction, 145-158.</a:t>
            </a:r>
          </a:p>
          <a:p>
            <a:pPr algn="just">
              <a:buFont typeface="+mj-lt"/>
              <a:buAutoNum type="arabicPeriod"/>
            </a:pPr>
            <a:endParaRPr lang="en-US" dirty="0"/>
          </a:p>
          <a:p>
            <a:pPr algn="just">
              <a:buFont typeface="+mj-lt"/>
              <a:buAutoNum type="arabicPeriod"/>
            </a:pPr>
            <a:r>
              <a:rPr lang="en-US" dirty="0"/>
              <a:t>Patel, S., et al. (2018). "Comparative Analysis of Virtual Mouse Versatility in Human-Computer Interaction." Journal of Interaction Design and User Experience, 10(3), 212-225.</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96361-4A14-6A6A-4FC3-2A6CDF115E74}"/>
              </a:ext>
            </a:extLst>
          </p:cNvPr>
          <p:cNvSpPr>
            <a:spLocks noGrp="1"/>
          </p:cNvSpPr>
          <p:nvPr>
            <p:ph type="title"/>
          </p:nvPr>
        </p:nvSpPr>
        <p:spPr>
          <a:xfrm>
            <a:off x="457200" y="100956"/>
            <a:ext cx="8229600" cy="939600"/>
          </a:xfrm>
        </p:spPr>
        <p:txBody>
          <a:bodyPr>
            <a:normAutofit/>
          </a:bodyPr>
          <a:lstStyle/>
          <a:p>
            <a:endParaRPr lang="en-US" sz="4000" b="1" dirty="0">
              <a:solidFill>
                <a:schemeClr val="accent1"/>
              </a:solidFill>
            </a:endParaRPr>
          </a:p>
        </p:txBody>
      </p:sp>
      <p:sp>
        <p:nvSpPr>
          <p:cNvPr id="3" name="Text Placeholder 2">
            <a:extLst>
              <a:ext uri="{FF2B5EF4-FFF2-40B4-BE49-F238E27FC236}">
                <a16:creationId xmlns:a16="http://schemas.microsoft.com/office/drawing/2014/main" id="{8E491A86-ED6C-7309-1141-9232E572EC2B}"/>
              </a:ext>
            </a:extLst>
          </p:cNvPr>
          <p:cNvSpPr>
            <a:spLocks noGrp="1"/>
          </p:cNvSpPr>
          <p:nvPr>
            <p:ph type="body" idx="1"/>
          </p:nvPr>
        </p:nvSpPr>
        <p:spPr>
          <a:xfrm>
            <a:off x="457200" y="1040556"/>
            <a:ext cx="8229600" cy="3468600"/>
          </a:xfrm>
        </p:spPr>
        <p:txBody>
          <a:bodyPr/>
          <a:lstStyle/>
          <a:p>
            <a:pPr marL="137160" indent="0" algn="ctr">
              <a:buNone/>
            </a:pPr>
            <a:r>
              <a:rPr lang="en-US" sz="6000" dirty="0">
                <a:solidFill>
                  <a:schemeClr val="accent1">
                    <a:lumMod val="75000"/>
                  </a:schemeClr>
                </a:solidFill>
              </a:rPr>
              <a:t>Thank You</a:t>
            </a:r>
          </a:p>
          <a:p>
            <a:pPr marL="137160" indent="0" algn="ctr">
              <a:buNone/>
            </a:pPr>
            <a:r>
              <a:rPr lang="en-US" sz="6000" dirty="0">
                <a:solidFill>
                  <a:schemeClr val="accent1">
                    <a:lumMod val="75000"/>
                  </a:schemeClr>
                </a:solidFill>
                <a:sym typeface="Wingdings" panose="05000000000000000000" pitchFamily="2" charset="2"/>
              </a:rPr>
              <a:t></a:t>
            </a:r>
            <a:endParaRPr lang="en-US" sz="6000" dirty="0">
              <a:solidFill>
                <a:schemeClr val="accent1">
                  <a:lumMod val="75000"/>
                </a:schemeClr>
              </a:solidFill>
            </a:endParaRPr>
          </a:p>
        </p:txBody>
      </p:sp>
      <p:sp>
        <p:nvSpPr>
          <p:cNvPr id="4" name="Slide Number Placeholder 3">
            <a:extLst>
              <a:ext uri="{FF2B5EF4-FFF2-40B4-BE49-F238E27FC236}">
                <a16:creationId xmlns:a16="http://schemas.microsoft.com/office/drawing/2014/main" id="{72A5C6E9-69D1-91FF-4AB8-0459C135DB68}"/>
              </a:ext>
            </a:extLst>
          </p:cNvPr>
          <p:cNvSpPr>
            <a:spLocks noGrp="1"/>
          </p:cNvSpPr>
          <p:nvPr>
            <p:ph type="sldNum" idx="12"/>
          </p:nvPr>
        </p:nvSpPr>
        <p:spPr/>
        <p:txBody>
          <a:bodyPr/>
          <a:lstStyle/>
          <a:p>
            <a:pPr marL="0" lvl="0" indent="0" algn="r" rtl="0">
              <a:spcBef>
                <a:spcPts val="0"/>
              </a:spcBef>
              <a:spcAft>
                <a:spcPts val="0"/>
              </a:spcAft>
              <a:buNone/>
            </a:pPr>
            <a:endParaRPr lang="en-US" sz="1000" dirty="0">
              <a:solidFill>
                <a:schemeClr val="dk2"/>
              </a:solidFill>
            </a:endParaRPr>
          </a:p>
        </p:txBody>
      </p:sp>
    </p:spTree>
    <p:extLst>
      <p:ext uri="{BB962C8B-B14F-4D97-AF65-F5344CB8AC3E}">
        <p14:creationId xmlns:p14="http://schemas.microsoft.com/office/powerpoint/2010/main" val="1272123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idx="4294967295"/>
          </p:nvPr>
        </p:nvSpPr>
        <p:spPr>
          <a:xfrm>
            <a:off x="457200" y="116586"/>
            <a:ext cx="8229600" cy="939546"/>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4000" b="1" i="0" u="none" strike="noStrike" cap="none" dirty="0">
                <a:solidFill>
                  <a:schemeClr val="accent1"/>
                </a:solidFill>
                <a:latin typeface="Corbel"/>
                <a:ea typeface="Corbel"/>
                <a:cs typeface="Corbel"/>
                <a:sym typeface="Corbel"/>
              </a:rPr>
              <a:t> </a:t>
            </a:r>
            <a:r>
              <a:rPr lang="en-US" sz="3600" b="1" i="0" u="none" strike="noStrike" cap="none" dirty="0">
                <a:solidFill>
                  <a:schemeClr val="accent1"/>
                </a:solidFill>
                <a:latin typeface="Corbel"/>
                <a:ea typeface="Corbel"/>
                <a:cs typeface="Corbel"/>
                <a:sym typeface="Corbel"/>
              </a:rPr>
              <a:t>ABSTRACT</a:t>
            </a:r>
            <a:endParaRPr lang="en-US" sz="3800" b="1" i="0" u="none" strike="noStrike" cap="none" dirty="0">
              <a:solidFill>
                <a:schemeClr val="accent1"/>
              </a:solidFill>
              <a:latin typeface="Corbel"/>
              <a:ea typeface="Corbel"/>
              <a:cs typeface="Corbel"/>
              <a:sym typeface="Corbel"/>
            </a:endParaRPr>
          </a:p>
        </p:txBody>
      </p:sp>
      <p:sp>
        <p:nvSpPr>
          <p:cNvPr id="98" name="Google Shape;98;p18"/>
          <p:cNvSpPr txBox="1">
            <a:spLocks noGrp="1"/>
          </p:cNvSpPr>
          <p:nvPr>
            <p:ph type="body" idx="1"/>
          </p:nvPr>
        </p:nvSpPr>
        <p:spPr>
          <a:xfrm>
            <a:off x="457200" y="865904"/>
            <a:ext cx="8147299" cy="3891382"/>
          </a:xfrm>
          <a:prstGeom prst="rect">
            <a:avLst/>
          </a:prstGeom>
          <a:noFill/>
          <a:ln>
            <a:noFill/>
          </a:ln>
        </p:spPr>
        <p:txBody>
          <a:bodyPr spcFirstLastPara="1" wrap="square" lIns="54850" tIns="91425" rIns="91425" bIns="45700" anchor="t" anchorCtr="0">
            <a:noAutofit/>
          </a:bodyPr>
          <a:lstStyle/>
          <a:p>
            <a:pPr algn="just">
              <a:spcAft>
                <a:spcPts val="125"/>
              </a:spcAft>
            </a:pPr>
            <a:r>
              <a:rPr lang="en-US" dirty="0">
                <a:solidFill>
                  <a:schemeClr val="tx1"/>
                </a:solidFill>
              </a:rPr>
              <a:t>Our project, </a:t>
            </a:r>
            <a:r>
              <a:rPr lang="en-US" b="1" dirty="0">
                <a:solidFill>
                  <a:schemeClr val="tx1"/>
                </a:solidFill>
              </a:rPr>
              <a:t>'KYAAT',</a:t>
            </a:r>
            <a:r>
              <a:rPr lang="en-US" dirty="0">
                <a:solidFill>
                  <a:schemeClr val="tx1"/>
                </a:solidFill>
              </a:rPr>
              <a:t> wants to change how people use computers by letting them control the mouse without touching it. We'll use special technology like cameras and hand recognition to understand how your hands move. </a:t>
            </a:r>
          </a:p>
          <a:p>
            <a:pPr algn="just">
              <a:spcAft>
                <a:spcPts val="125"/>
              </a:spcAft>
            </a:pPr>
            <a:r>
              <a:rPr lang="en-US" dirty="0">
                <a:solidFill>
                  <a:schemeClr val="tx1"/>
                </a:solidFill>
              </a:rPr>
              <a:t>Then, we'll make the computer move the mouse based on what your hands are doing. This will make it easier for people who can't move around easily to use computers.</a:t>
            </a:r>
          </a:p>
          <a:p>
            <a:pPr algn="just">
              <a:spcAft>
                <a:spcPts val="125"/>
              </a:spcAft>
            </a:pPr>
            <a:r>
              <a:rPr lang="en-US" dirty="0">
                <a:solidFill>
                  <a:schemeClr val="tx1"/>
                </a:solidFill>
              </a:rPr>
              <a:t> It'll feel more natural and fun, like you're just waving your hands to make things happen on the screen.</a:t>
            </a:r>
          </a:p>
          <a:p>
            <a:pPr algn="just">
              <a:spcAft>
                <a:spcPts val="125"/>
              </a:spcAft>
            </a:pPr>
            <a:r>
              <a:rPr lang="en-US" dirty="0">
                <a:solidFill>
                  <a:schemeClr val="tx1"/>
                </a:solidFill>
              </a:rPr>
              <a:t> We're working on making sure the system works well and is easy for everyone to use. Overall, we hope this project will make using computers more enjoyable and accessible for everyone.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idx="4294967295"/>
          </p:nvPr>
        </p:nvSpPr>
        <p:spPr>
          <a:xfrm>
            <a:off x="457200" y="116586"/>
            <a:ext cx="8229600" cy="939546"/>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4000" b="1" i="0" u="none" strike="noStrike" cap="none" dirty="0">
                <a:solidFill>
                  <a:schemeClr val="accent1"/>
                </a:solidFill>
                <a:latin typeface="Corbel"/>
                <a:ea typeface="Corbel"/>
                <a:cs typeface="Corbel"/>
                <a:sym typeface="Corbel"/>
              </a:rPr>
              <a:t>LITERATURE REVIEW</a:t>
            </a:r>
            <a:endParaRPr lang="en-US" sz="3800" b="1" i="0" u="none" strike="noStrike" cap="none" dirty="0">
              <a:solidFill>
                <a:schemeClr val="accent1"/>
              </a:solidFill>
              <a:latin typeface="Corbel"/>
              <a:ea typeface="Corbel"/>
              <a:cs typeface="Corbel"/>
              <a:sym typeface="Corbel"/>
            </a:endParaRPr>
          </a:p>
        </p:txBody>
      </p:sp>
      <p:sp>
        <p:nvSpPr>
          <p:cNvPr id="98" name="Google Shape;98;p18"/>
          <p:cNvSpPr txBox="1">
            <a:spLocks noGrp="1"/>
          </p:cNvSpPr>
          <p:nvPr>
            <p:ph type="body" idx="1"/>
          </p:nvPr>
        </p:nvSpPr>
        <p:spPr>
          <a:xfrm>
            <a:off x="457200" y="957344"/>
            <a:ext cx="8147299" cy="3891382"/>
          </a:xfrm>
          <a:prstGeom prst="rect">
            <a:avLst/>
          </a:prstGeom>
          <a:noFill/>
          <a:ln>
            <a:noFill/>
          </a:ln>
        </p:spPr>
        <p:txBody>
          <a:bodyPr spcFirstLastPara="1" wrap="square" lIns="54850" tIns="91425" rIns="91425" bIns="45700" anchor="t" anchorCtr="0">
            <a:noAutofit/>
          </a:bodyPr>
          <a:lstStyle/>
          <a:p>
            <a:pPr marL="137160" indent="0">
              <a:buNone/>
            </a:pPr>
            <a:r>
              <a:rPr lang="en-US" b="1" dirty="0">
                <a:solidFill>
                  <a:schemeClr val="tx1"/>
                </a:solidFill>
              </a:rPr>
              <a:t>TITLE: </a:t>
            </a:r>
            <a:r>
              <a:rPr lang="en-US" dirty="0">
                <a:solidFill>
                  <a:schemeClr val="tx1"/>
                </a:solidFill>
              </a:rPr>
              <a:t>Advancements in Virtual Mouse Technology for Enhanced Accessibility </a:t>
            </a:r>
          </a:p>
          <a:p>
            <a:pPr marL="137160" indent="0">
              <a:buNone/>
            </a:pPr>
            <a:r>
              <a:rPr lang="en-US" b="1" dirty="0">
                <a:solidFill>
                  <a:schemeClr val="tx1"/>
                </a:solidFill>
              </a:rPr>
              <a:t>Author</a:t>
            </a:r>
            <a:r>
              <a:rPr lang="en-US" dirty="0">
                <a:solidFill>
                  <a:schemeClr val="tx1"/>
                </a:solidFill>
              </a:rPr>
              <a:t>: R. Gupta et al.</a:t>
            </a:r>
          </a:p>
          <a:p>
            <a:pPr marL="137160" indent="0">
              <a:buNone/>
            </a:pPr>
            <a:r>
              <a:rPr lang="en-US" b="1" dirty="0">
                <a:solidFill>
                  <a:schemeClr val="tx1"/>
                </a:solidFill>
              </a:rPr>
              <a:t>Year: </a:t>
            </a:r>
            <a:r>
              <a:rPr lang="en-US" dirty="0">
                <a:solidFill>
                  <a:schemeClr val="tx1"/>
                </a:solidFill>
              </a:rPr>
              <a:t>2019 </a:t>
            </a:r>
          </a:p>
          <a:p>
            <a:pPr marL="137160" indent="0">
              <a:buNone/>
            </a:pPr>
            <a:r>
              <a:rPr lang="en-US" b="1" dirty="0">
                <a:solidFill>
                  <a:schemeClr val="tx1"/>
                </a:solidFill>
              </a:rPr>
              <a:t>Explanation: </a:t>
            </a:r>
            <a:r>
              <a:rPr lang="en-US" dirty="0">
                <a:solidFill>
                  <a:schemeClr val="tx1"/>
                </a:solidFill>
              </a:rPr>
              <a:t>This study explores advancements in virtual mouse technology, focusing on improving accessibility for users with disabilities. It discusses features such as gesture recognition and customization, highlighting their potential in enhancing user experience and inclusivity in HCI.</a:t>
            </a:r>
          </a:p>
        </p:txBody>
      </p:sp>
    </p:spTree>
    <p:extLst>
      <p:ext uri="{BB962C8B-B14F-4D97-AF65-F5344CB8AC3E}">
        <p14:creationId xmlns:p14="http://schemas.microsoft.com/office/powerpoint/2010/main" val="4040829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idx="4294967295"/>
          </p:nvPr>
        </p:nvSpPr>
        <p:spPr>
          <a:xfrm>
            <a:off x="457200" y="116586"/>
            <a:ext cx="8229600" cy="939546"/>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4000" b="1" i="0" u="none" strike="noStrike" cap="none" dirty="0">
                <a:solidFill>
                  <a:schemeClr val="accent1"/>
                </a:solidFill>
                <a:latin typeface="Corbel"/>
                <a:ea typeface="Corbel"/>
                <a:cs typeface="Corbel"/>
                <a:sym typeface="Corbel"/>
              </a:rPr>
              <a:t>LITERATURE REVIEW</a:t>
            </a:r>
            <a:endParaRPr lang="en-US" sz="3800" b="1" i="0" u="none" strike="noStrike" cap="none" dirty="0">
              <a:solidFill>
                <a:schemeClr val="accent1"/>
              </a:solidFill>
              <a:latin typeface="Corbel"/>
              <a:ea typeface="Corbel"/>
              <a:cs typeface="Corbel"/>
              <a:sym typeface="Corbel"/>
            </a:endParaRPr>
          </a:p>
        </p:txBody>
      </p:sp>
      <p:sp>
        <p:nvSpPr>
          <p:cNvPr id="98" name="Google Shape;98;p18"/>
          <p:cNvSpPr txBox="1">
            <a:spLocks noGrp="1"/>
          </p:cNvSpPr>
          <p:nvPr>
            <p:ph type="body" idx="1"/>
          </p:nvPr>
        </p:nvSpPr>
        <p:spPr>
          <a:xfrm>
            <a:off x="457200" y="957344"/>
            <a:ext cx="8147299" cy="3891382"/>
          </a:xfrm>
          <a:prstGeom prst="rect">
            <a:avLst/>
          </a:prstGeom>
          <a:noFill/>
          <a:ln>
            <a:noFill/>
          </a:ln>
        </p:spPr>
        <p:txBody>
          <a:bodyPr spcFirstLastPara="1" wrap="square" lIns="54850" tIns="91425" rIns="91425" bIns="45700" anchor="t" anchorCtr="0">
            <a:noAutofit/>
          </a:bodyPr>
          <a:lstStyle/>
          <a:p>
            <a:pPr marL="137160" indent="0">
              <a:buNone/>
            </a:pPr>
            <a:r>
              <a:rPr lang="en-US" b="1" dirty="0">
                <a:solidFill>
                  <a:schemeClr val="tx1"/>
                </a:solidFill>
              </a:rPr>
              <a:t>Title: </a:t>
            </a:r>
            <a:r>
              <a:rPr lang="en-US" dirty="0">
                <a:solidFill>
                  <a:schemeClr val="tx1"/>
                </a:solidFill>
              </a:rPr>
              <a:t>Comparative Analysis of Virtual Mouse Versatility in Human-Computer           Interaction</a:t>
            </a:r>
          </a:p>
          <a:p>
            <a:pPr marL="137160" indent="0">
              <a:buNone/>
            </a:pPr>
            <a:r>
              <a:rPr lang="en-US" dirty="0">
                <a:solidFill>
                  <a:schemeClr val="tx1"/>
                </a:solidFill>
              </a:rPr>
              <a:t> </a:t>
            </a:r>
            <a:r>
              <a:rPr lang="en-US" b="1" dirty="0">
                <a:solidFill>
                  <a:schemeClr val="tx1"/>
                </a:solidFill>
              </a:rPr>
              <a:t>Author: </a:t>
            </a:r>
            <a:r>
              <a:rPr lang="en-US" dirty="0">
                <a:solidFill>
                  <a:schemeClr val="tx1"/>
                </a:solidFill>
              </a:rPr>
              <a:t>S. Patel et al.</a:t>
            </a:r>
          </a:p>
          <a:p>
            <a:pPr marL="137160" indent="0">
              <a:buNone/>
            </a:pPr>
            <a:r>
              <a:rPr lang="en-US" dirty="0">
                <a:solidFill>
                  <a:schemeClr val="tx1"/>
                </a:solidFill>
              </a:rPr>
              <a:t> </a:t>
            </a:r>
            <a:r>
              <a:rPr lang="en-US" b="1" dirty="0">
                <a:solidFill>
                  <a:schemeClr val="tx1"/>
                </a:solidFill>
              </a:rPr>
              <a:t>Year: </a:t>
            </a:r>
            <a:r>
              <a:rPr lang="en-US" dirty="0">
                <a:solidFill>
                  <a:schemeClr val="tx1"/>
                </a:solidFill>
              </a:rPr>
              <a:t>2018</a:t>
            </a:r>
          </a:p>
          <a:p>
            <a:pPr marL="137160" indent="0">
              <a:buNone/>
            </a:pPr>
            <a:r>
              <a:rPr lang="en-US" dirty="0">
                <a:solidFill>
                  <a:schemeClr val="tx1"/>
                </a:solidFill>
              </a:rPr>
              <a:t> </a:t>
            </a:r>
            <a:r>
              <a:rPr lang="en-US" b="1" dirty="0">
                <a:solidFill>
                  <a:schemeClr val="tx1"/>
                </a:solidFill>
              </a:rPr>
              <a:t>Explanation: </a:t>
            </a:r>
            <a:r>
              <a:rPr lang="en-US" dirty="0">
                <a:solidFill>
                  <a:schemeClr val="tx1"/>
                </a:solidFill>
              </a:rPr>
              <a:t>Patel et al.'s study compares the versatility of virtual mouse    with traditional physical mice in the context of HCI. It emphasizes the advanced features of virtual mice, such as gesture recognition, and how these contribute to enhanced user productivity and satisfaction.</a:t>
            </a:r>
          </a:p>
        </p:txBody>
      </p:sp>
    </p:spTree>
    <p:extLst>
      <p:ext uri="{BB962C8B-B14F-4D97-AF65-F5344CB8AC3E}">
        <p14:creationId xmlns:p14="http://schemas.microsoft.com/office/powerpoint/2010/main" val="1081919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idx="4294967295"/>
          </p:nvPr>
        </p:nvSpPr>
        <p:spPr>
          <a:xfrm>
            <a:off x="0" y="0"/>
            <a:ext cx="9067800" cy="938212"/>
          </a:xfrm>
          <a:prstGeom prst="rect">
            <a:avLst/>
          </a:prstGeom>
          <a:noFill/>
          <a:ln>
            <a:noFill/>
          </a:ln>
        </p:spPr>
        <p:txBody>
          <a:bodyPr spcFirstLastPara="1" wrap="square" lIns="91425" tIns="45700" rIns="45700" bIns="45700" anchor="ctr" anchorCtr="0">
            <a:noAutofit/>
          </a:bodyPr>
          <a:lstStyle/>
          <a:p>
            <a:pPr marL="0" marR="0" lvl="0" indent="0" rtl="0">
              <a:lnSpc>
                <a:spcPct val="100000"/>
              </a:lnSpc>
              <a:spcBef>
                <a:spcPts val="0"/>
              </a:spcBef>
              <a:spcAft>
                <a:spcPts val="0"/>
              </a:spcAft>
              <a:buClr>
                <a:srgbClr val="FFC700"/>
              </a:buClr>
              <a:buSzPts val="3800"/>
              <a:buFont typeface="Corbel"/>
              <a:buNone/>
            </a:pPr>
            <a:r>
              <a:rPr lang="en-US" sz="3800" b="1" i="0" u="none" strike="noStrike" cap="none" dirty="0">
                <a:solidFill>
                  <a:schemeClr val="accent1"/>
                </a:solidFill>
                <a:latin typeface="Corbel"/>
                <a:ea typeface="Corbel"/>
                <a:cs typeface="Corbel"/>
                <a:sym typeface="Corbel"/>
              </a:rPr>
              <a:t>    </a:t>
            </a:r>
            <a:r>
              <a:rPr lang="en-US" sz="3600" b="1" i="0" u="none" strike="noStrike" cap="none" dirty="0">
                <a:solidFill>
                  <a:schemeClr val="accent1"/>
                </a:solidFill>
                <a:latin typeface="Corbel"/>
                <a:ea typeface="Corbel"/>
                <a:cs typeface="Corbel"/>
                <a:sym typeface="Corbel"/>
              </a:rPr>
              <a:t>INTRODUCTION</a:t>
            </a:r>
            <a:endParaRPr sz="3800" b="1" i="0" u="none" strike="noStrike" cap="none" dirty="0">
              <a:solidFill>
                <a:schemeClr val="accent1"/>
              </a:solidFill>
              <a:latin typeface="Corbel"/>
              <a:ea typeface="Corbel"/>
              <a:cs typeface="Corbel"/>
              <a:sym typeface="Corbel"/>
            </a:endParaRPr>
          </a:p>
        </p:txBody>
      </p:sp>
      <p:sp>
        <p:nvSpPr>
          <p:cNvPr id="83" name="Google Shape;83;p16"/>
          <p:cNvSpPr txBox="1"/>
          <p:nvPr/>
        </p:nvSpPr>
        <p:spPr>
          <a:xfrm>
            <a:off x="381000" y="938212"/>
            <a:ext cx="8370570" cy="3416279"/>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50000"/>
              </a:lnSpc>
              <a:spcBef>
                <a:spcPts val="0"/>
              </a:spcBef>
              <a:spcAft>
                <a:spcPts val="0"/>
              </a:spcAft>
              <a:buClr>
                <a:schemeClr val="dk1"/>
              </a:buClr>
              <a:buSzPts val="1800"/>
              <a:buFont typeface="Arial" panose="020B0604020202020204" pitchFamily="34" charset="0"/>
              <a:buChar char="•"/>
            </a:pPr>
            <a:r>
              <a:rPr lang="en-US" sz="1800" dirty="0"/>
              <a:t>The word KYAAT is derived from mother tongue Tamil language which means “kai” and “</a:t>
            </a:r>
            <a:r>
              <a:rPr lang="en-US" sz="1800" dirty="0" err="1"/>
              <a:t>Aatu</a:t>
            </a:r>
            <a:r>
              <a:rPr lang="en-US" sz="1800" dirty="0"/>
              <a:t>” (moving our hands).</a:t>
            </a:r>
          </a:p>
          <a:p>
            <a:pPr marL="342900" marR="0" lvl="0" indent="-342900" algn="just" rtl="0">
              <a:lnSpc>
                <a:spcPct val="150000"/>
              </a:lnSpc>
              <a:spcBef>
                <a:spcPts val="0"/>
              </a:spcBef>
              <a:spcAft>
                <a:spcPts val="0"/>
              </a:spcAft>
              <a:buClr>
                <a:schemeClr val="dk1"/>
              </a:buClr>
              <a:buSzPts val="1800"/>
              <a:buFont typeface="Arial" panose="020B0604020202020204" pitchFamily="34" charset="0"/>
              <a:buChar char="•"/>
            </a:pPr>
            <a:r>
              <a:rPr lang="en-US" sz="1800" dirty="0">
                <a:effectLst/>
                <a:latin typeface="+mj-lt"/>
                <a:ea typeface="Times New Roman" panose="02020603050405020304" pitchFamily="18" charset="0"/>
              </a:rPr>
              <a:t>Human-computer interaction has become an integral part of our daily lives. One essential component of this interaction is the input device used to control and navigate the graphical user interfaces (GUIs) of computers and devices. </a:t>
            </a:r>
          </a:p>
          <a:p>
            <a:pPr marL="342900" marR="0" lvl="0" indent="-342900" algn="just" rtl="0">
              <a:lnSpc>
                <a:spcPct val="150000"/>
              </a:lnSpc>
              <a:spcBef>
                <a:spcPts val="0"/>
              </a:spcBef>
              <a:spcAft>
                <a:spcPts val="0"/>
              </a:spcAft>
              <a:buClr>
                <a:schemeClr val="dk1"/>
              </a:buClr>
              <a:buSzPts val="1800"/>
              <a:buFont typeface="Arial" panose="020B0604020202020204" pitchFamily="34" charset="0"/>
              <a:buChar char="•"/>
            </a:pPr>
            <a:r>
              <a:rPr lang="en-US" sz="1800" dirty="0">
                <a:effectLst/>
                <a:latin typeface="+mj-lt"/>
                <a:ea typeface="Times New Roman" panose="02020603050405020304" pitchFamily="18" charset="0"/>
              </a:rPr>
              <a:t>While traditional physical mouse have long been the standard input device, technological advancements have given rise to virtual mouse, offering new possibilities and convenience in how we interact with technology</a:t>
            </a:r>
            <a:r>
              <a:rPr lang="en-US" sz="1800" dirty="0">
                <a:effectLst/>
                <a:latin typeface="+mn-lt"/>
                <a:ea typeface="Times New Roman" panose="02020603050405020304" pitchFamily="18" charset="0"/>
              </a:rPr>
              <a:t>.</a:t>
            </a:r>
            <a:endParaRPr lang="en-IN" sz="1800" dirty="0">
              <a:effectLst/>
              <a:latin typeface="+mn-lt"/>
              <a:ea typeface="Times New Roman" panose="02020603050405020304" pitchFamily="18" charset="0"/>
            </a:endParaRPr>
          </a:p>
        </p:txBody>
      </p:sp>
    </p:spTree>
    <p:extLst>
      <p:ext uri="{BB962C8B-B14F-4D97-AF65-F5344CB8AC3E}">
        <p14:creationId xmlns:p14="http://schemas.microsoft.com/office/powerpoint/2010/main" val="29259139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idx="4294967295"/>
          </p:nvPr>
        </p:nvSpPr>
        <p:spPr>
          <a:xfrm>
            <a:off x="0" y="0"/>
            <a:ext cx="9067800" cy="938212"/>
          </a:xfrm>
          <a:prstGeom prst="rect">
            <a:avLst/>
          </a:prstGeom>
          <a:noFill/>
          <a:ln>
            <a:noFill/>
          </a:ln>
        </p:spPr>
        <p:txBody>
          <a:bodyPr spcFirstLastPara="1" wrap="square" lIns="91425" tIns="45700" rIns="45700" bIns="45700" anchor="ctr" anchorCtr="0">
            <a:noAutofit/>
          </a:bodyPr>
          <a:lstStyle/>
          <a:p>
            <a:pPr marL="0" marR="0" lvl="0" indent="0" rtl="0">
              <a:lnSpc>
                <a:spcPct val="100000"/>
              </a:lnSpc>
              <a:spcBef>
                <a:spcPts val="0"/>
              </a:spcBef>
              <a:spcAft>
                <a:spcPts val="0"/>
              </a:spcAft>
              <a:buClr>
                <a:srgbClr val="FFC700"/>
              </a:buClr>
              <a:buSzPts val="3800"/>
              <a:buFont typeface="Corbel"/>
              <a:buNone/>
            </a:pPr>
            <a:r>
              <a:rPr lang="en-US" sz="3800" b="1" i="0" u="none" strike="noStrike" cap="none" dirty="0">
                <a:solidFill>
                  <a:schemeClr val="accent1"/>
                </a:solidFill>
                <a:latin typeface="Corbel"/>
                <a:ea typeface="Corbel"/>
                <a:cs typeface="Corbel"/>
                <a:sym typeface="Corbel"/>
              </a:rPr>
              <a:t>    </a:t>
            </a:r>
            <a:r>
              <a:rPr lang="en-US" sz="3600" b="1" i="0" u="none" strike="noStrike" cap="none" dirty="0">
                <a:solidFill>
                  <a:schemeClr val="accent1"/>
                </a:solidFill>
                <a:latin typeface="Corbel"/>
                <a:ea typeface="Corbel"/>
                <a:cs typeface="Corbel"/>
                <a:sym typeface="Corbel"/>
              </a:rPr>
              <a:t>INTRODUCTION</a:t>
            </a:r>
            <a:endParaRPr sz="3800" b="1" i="0" u="none" strike="noStrike" cap="none" dirty="0">
              <a:solidFill>
                <a:schemeClr val="accent1"/>
              </a:solidFill>
              <a:latin typeface="Corbel"/>
              <a:ea typeface="Corbel"/>
              <a:cs typeface="Corbel"/>
              <a:sym typeface="Corbel"/>
            </a:endParaRPr>
          </a:p>
        </p:txBody>
      </p:sp>
      <p:sp>
        <p:nvSpPr>
          <p:cNvPr id="83" name="Google Shape;83;p16"/>
          <p:cNvSpPr txBox="1"/>
          <p:nvPr/>
        </p:nvSpPr>
        <p:spPr>
          <a:xfrm>
            <a:off x="381000" y="938212"/>
            <a:ext cx="8370570" cy="2585283"/>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50000"/>
              </a:lnSpc>
              <a:spcBef>
                <a:spcPts val="0"/>
              </a:spcBef>
              <a:spcAft>
                <a:spcPts val="0"/>
              </a:spcAft>
              <a:buClr>
                <a:schemeClr val="dk1"/>
              </a:buClr>
              <a:buSzPts val="1800"/>
              <a:buFont typeface="Arial" panose="020B0604020202020204" pitchFamily="34" charset="0"/>
              <a:buChar char="•"/>
            </a:pPr>
            <a:r>
              <a:rPr lang="en-US" sz="1800" dirty="0"/>
              <a:t>Our project is called KYAAT Kinesics Mouse Control Using Gestures. We're working on a way for you to control the computer just by moving your hands.</a:t>
            </a:r>
          </a:p>
          <a:p>
            <a:pPr marL="285750" marR="0" lvl="0" indent="-285750" algn="just" rtl="0">
              <a:lnSpc>
                <a:spcPct val="150000"/>
              </a:lnSpc>
              <a:spcBef>
                <a:spcPts val="0"/>
              </a:spcBef>
              <a:spcAft>
                <a:spcPts val="0"/>
              </a:spcAft>
              <a:buClr>
                <a:schemeClr val="dk1"/>
              </a:buClr>
              <a:buSzPts val="1800"/>
              <a:buFont typeface="Arial" panose="020B0604020202020204" pitchFamily="34" charset="0"/>
              <a:buChar char="•"/>
            </a:pPr>
            <a:endParaRPr lang="en-US" sz="1800" dirty="0"/>
          </a:p>
          <a:p>
            <a:pPr marL="285750" marR="0" lvl="0" indent="-285750" algn="just" rtl="0">
              <a:lnSpc>
                <a:spcPct val="150000"/>
              </a:lnSpc>
              <a:spcBef>
                <a:spcPts val="0"/>
              </a:spcBef>
              <a:spcAft>
                <a:spcPts val="0"/>
              </a:spcAft>
              <a:buClr>
                <a:schemeClr val="dk1"/>
              </a:buClr>
              <a:buSzPts val="1800"/>
              <a:buFont typeface="Arial" panose="020B0604020202020204" pitchFamily="34" charset="0"/>
              <a:buChar char="•"/>
            </a:pPr>
            <a:r>
              <a:rPr lang="en-US" sz="1800" dirty="0"/>
              <a:t> If you wave your hand, and the computer does what you want. This makes it easier for everyone to use computers, even if they have trouble with regular mouse and keyboard.</a:t>
            </a:r>
            <a:endParaRPr sz="1800" dirty="0">
              <a:solidFill>
                <a:schemeClr val="dk1"/>
              </a:solidFill>
            </a:endParaRPr>
          </a:p>
        </p:txBody>
      </p:sp>
    </p:spTree>
    <p:extLst>
      <p:ext uri="{BB962C8B-B14F-4D97-AF65-F5344CB8AC3E}">
        <p14:creationId xmlns:p14="http://schemas.microsoft.com/office/powerpoint/2010/main" val="14331695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idx="4294967295"/>
          </p:nvPr>
        </p:nvSpPr>
        <p:spPr>
          <a:xfrm>
            <a:off x="457200" y="116586"/>
            <a:ext cx="8229600" cy="880840"/>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3600" b="1" i="0" u="none" strike="noStrike" cap="none" dirty="0">
                <a:solidFill>
                  <a:schemeClr val="accent1"/>
                </a:solidFill>
                <a:latin typeface="Corbel"/>
                <a:ea typeface="Corbel"/>
                <a:cs typeface="Corbel"/>
                <a:sym typeface="Corbel"/>
              </a:rPr>
              <a:t>OBJECTIVE</a:t>
            </a:r>
            <a:endParaRPr lang="en-US" sz="3800" dirty="0">
              <a:solidFill>
                <a:schemeClr val="accent1"/>
              </a:solidFill>
            </a:endParaRPr>
          </a:p>
        </p:txBody>
      </p:sp>
      <p:sp>
        <p:nvSpPr>
          <p:cNvPr id="91" name="Google Shape;91;p17"/>
          <p:cNvSpPr txBox="1">
            <a:spLocks noGrp="1"/>
          </p:cNvSpPr>
          <p:nvPr>
            <p:ph type="body" idx="1"/>
          </p:nvPr>
        </p:nvSpPr>
        <p:spPr>
          <a:xfrm>
            <a:off x="457200" y="997426"/>
            <a:ext cx="8091134" cy="3930174"/>
          </a:xfrm>
          <a:prstGeom prst="rect">
            <a:avLst/>
          </a:prstGeom>
          <a:noFill/>
          <a:ln>
            <a:noFill/>
          </a:ln>
        </p:spPr>
        <p:txBody>
          <a:bodyPr spcFirstLastPara="1" wrap="square" lIns="54850" tIns="91425" rIns="91425" bIns="45700" anchor="t" anchorCtr="0">
            <a:noAutofit/>
          </a:bodyPr>
          <a:lstStyle/>
          <a:p>
            <a:pPr algn="just">
              <a:lnSpc>
                <a:spcPct val="150000"/>
              </a:lnSpc>
            </a:pPr>
            <a:r>
              <a:rPr lang="en-US" sz="2000" dirty="0">
                <a:solidFill>
                  <a:schemeClr val="tx1"/>
                </a:solidFill>
              </a:rPr>
              <a:t>The goal of the 'KYAAT' project is to make a system that lets you interact with computers using your hands. We want to instruct the computer to recognize how your hand moves by using camera. </a:t>
            </a:r>
          </a:p>
          <a:p>
            <a:pPr algn="just">
              <a:lnSpc>
                <a:spcPct val="150000"/>
              </a:lnSpc>
            </a:pPr>
            <a:endParaRPr lang="en-US" sz="2000" dirty="0">
              <a:solidFill>
                <a:schemeClr val="tx1"/>
              </a:solidFill>
            </a:endParaRPr>
          </a:p>
          <a:p>
            <a:pPr algn="just">
              <a:lnSpc>
                <a:spcPct val="150000"/>
              </a:lnSpc>
            </a:pPr>
            <a:r>
              <a:rPr lang="en-US" sz="2000" dirty="0">
                <a:solidFill>
                  <a:schemeClr val="tx1"/>
                </a:solidFill>
              </a:rPr>
              <a:t>This project helps you to use the computer without using any physical devices, which can be helpful in many situation. We also want to make sure the system is easy to use and works well for everyone.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idx="4294967295"/>
          </p:nvPr>
        </p:nvSpPr>
        <p:spPr>
          <a:xfrm>
            <a:off x="341350" y="0"/>
            <a:ext cx="8229600" cy="939600"/>
          </a:xfrm>
          <a:prstGeom prst="rect">
            <a:avLst/>
          </a:prstGeom>
          <a:noFill/>
          <a:ln>
            <a:noFill/>
          </a:ln>
        </p:spPr>
        <p:txBody>
          <a:bodyPr spcFirstLastPara="1" wrap="square" lIns="91425" tIns="45700" rIns="45700" bIns="45700" anchor="ctr" anchorCtr="0">
            <a:normAutofit/>
          </a:bodyPr>
          <a:lstStyle/>
          <a:p>
            <a:pPr marL="0" marR="0" lvl="0" indent="0" algn="l" rtl="0">
              <a:lnSpc>
                <a:spcPct val="100000"/>
              </a:lnSpc>
              <a:spcBef>
                <a:spcPts val="0"/>
              </a:spcBef>
              <a:spcAft>
                <a:spcPts val="0"/>
              </a:spcAft>
              <a:buClr>
                <a:srgbClr val="FFC000"/>
              </a:buClr>
              <a:buSzPts val="4500"/>
              <a:buFont typeface="Corbel"/>
              <a:buNone/>
            </a:pPr>
            <a:r>
              <a:rPr lang="en-US" sz="3600" b="1" dirty="0">
                <a:solidFill>
                  <a:schemeClr val="accent1"/>
                </a:solidFill>
                <a:latin typeface="Corbel"/>
                <a:ea typeface="Corbel"/>
                <a:cs typeface="Corbel"/>
                <a:sym typeface="Corbel"/>
              </a:rPr>
              <a:t> </a:t>
            </a:r>
            <a:r>
              <a:rPr lang="en-US" sz="3600" b="1" i="0" u="none" strike="noStrike" cap="none" dirty="0">
                <a:solidFill>
                  <a:schemeClr val="accent1"/>
                </a:solidFill>
                <a:latin typeface="Corbel"/>
                <a:ea typeface="Corbel"/>
                <a:cs typeface="Corbel"/>
                <a:sym typeface="Corbel"/>
              </a:rPr>
              <a:t>EXISTING SYSTEM </a:t>
            </a:r>
          </a:p>
        </p:txBody>
      </p:sp>
      <p:sp>
        <p:nvSpPr>
          <p:cNvPr id="119" name="Google Shape;119;p21"/>
          <p:cNvSpPr txBox="1">
            <a:spLocks noGrp="1"/>
          </p:cNvSpPr>
          <p:nvPr>
            <p:ph type="body" idx="1"/>
          </p:nvPr>
        </p:nvSpPr>
        <p:spPr>
          <a:xfrm>
            <a:off x="396240" y="802907"/>
            <a:ext cx="8150450" cy="3997500"/>
          </a:xfrm>
          <a:prstGeom prst="rect">
            <a:avLst/>
          </a:prstGeom>
          <a:noFill/>
          <a:ln>
            <a:noFill/>
          </a:ln>
        </p:spPr>
        <p:txBody>
          <a:bodyPr spcFirstLastPara="1" wrap="square" lIns="54850" tIns="91425" rIns="91425" bIns="45700" anchor="t" anchorCtr="0">
            <a:noAutofit/>
          </a:bodyPr>
          <a:lstStyle/>
          <a:p>
            <a:pPr algn="just">
              <a:lnSpc>
                <a:spcPct val="150000"/>
              </a:lnSpc>
            </a:pPr>
            <a:r>
              <a:rPr lang="en-US" sz="2000" dirty="0">
                <a:solidFill>
                  <a:schemeClr val="tx1"/>
                </a:solidFill>
                <a:latin typeface="Arial" panose="020B0604020202020204" pitchFamily="34" charset="0"/>
                <a:cs typeface="Arial" panose="020B0604020202020204" pitchFamily="34" charset="0"/>
              </a:rPr>
              <a:t>Most of the computers needs mouse and trackpads for you to access the computer. But these can be hard to use, especially if you can't move around easily.</a:t>
            </a:r>
            <a:endParaRPr lang="en-US" dirty="0">
              <a:solidFill>
                <a:schemeClr val="tx1"/>
              </a:solidFill>
              <a:latin typeface="Arial" panose="020B0604020202020204" pitchFamily="34" charset="0"/>
              <a:cs typeface="Arial" panose="020B0604020202020204" pitchFamily="34" charset="0"/>
            </a:endParaRPr>
          </a:p>
          <a:p>
            <a:pPr algn="just">
              <a:lnSpc>
                <a:spcPct val="150000"/>
              </a:lnSpc>
            </a:pPr>
            <a:r>
              <a:rPr lang="en-US" kern="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The mouse is a key computer input device used to control the graphical user interface (GUI) through two-dimensional movements on a surface. </a:t>
            </a:r>
          </a:p>
          <a:p>
            <a:pPr algn="just">
              <a:lnSpc>
                <a:spcPct val="150000"/>
              </a:lnSpc>
            </a:pPr>
            <a:r>
              <a:rPr lang="en-US" kern="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Initially, mechanical mouse with rubber balls were used, later replaced by optical mouse using LED sensors, and then laser mouse for more accuracy.</a:t>
            </a:r>
            <a:endParaRPr lang="en-US" dirty="0">
              <a:solidFill>
                <a:schemeClr val="tx1"/>
              </a:solidFill>
              <a:latin typeface="Arial" panose="020B0604020202020204" pitchFamily="34" charset="0"/>
              <a:cs typeface="Arial" panose="020B0604020202020204" pitchFamily="34"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1320</TotalTime>
  <Words>1485</Words>
  <Application>Microsoft Office PowerPoint</Application>
  <PresentationFormat>On-screen Show (16:9)</PresentationFormat>
  <Paragraphs>152</Paragraphs>
  <Slides>26</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Corbel</vt:lpstr>
      <vt:lpstr>Calibri</vt:lpstr>
      <vt:lpstr>Arial</vt:lpstr>
      <vt:lpstr>Times New Roman</vt:lpstr>
      <vt:lpstr>Simple Light</vt:lpstr>
      <vt:lpstr>PowerPoint Presentation</vt:lpstr>
      <vt:lpstr>PROJECT  TITLE</vt:lpstr>
      <vt:lpstr> ABSTRACT</vt:lpstr>
      <vt:lpstr>LITERATURE REVIEW</vt:lpstr>
      <vt:lpstr>LITERATURE REVIEW</vt:lpstr>
      <vt:lpstr>    INTRODUCTION</vt:lpstr>
      <vt:lpstr>    INTRODUCTION</vt:lpstr>
      <vt:lpstr>OBJECTIVE</vt:lpstr>
      <vt:lpstr> EXISTING SYSTEM </vt:lpstr>
      <vt:lpstr> PROPOSED SYSTEM </vt:lpstr>
      <vt:lpstr>SPECIFICATIONS</vt:lpstr>
      <vt:lpstr>SPECIFICATIONS</vt:lpstr>
      <vt:lpstr>ARCHITECTURE</vt:lpstr>
      <vt:lpstr>MODULES USED</vt:lpstr>
      <vt:lpstr>MODULES USED</vt:lpstr>
      <vt:lpstr>HAND TRACKING</vt:lpstr>
      <vt:lpstr>HAND TRACKING</vt:lpstr>
      <vt:lpstr>SAMPLE OUTPUT (NEUTRAL GESTURE)</vt:lpstr>
      <vt:lpstr>SAMPLE OUTPUT (MOVE CURSOR)</vt:lpstr>
      <vt:lpstr>SAMPLE OUTPUT (LEFT CLICK) </vt:lpstr>
      <vt:lpstr>SAMPLE OUTPUT (RIGHT CLICK) </vt:lpstr>
      <vt:lpstr>ADVANTAGES</vt:lpstr>
      <vt:lpstr>PowerPoint Presentation</vt:lpstr>
      <vt:lpstr> CONCLUSION</vt:lpstr>
      <vt:lpstr> REFERENCES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BOOBALAN- PC</dc:creator>
  <cp:lastModifiedBy>BOOBALAN- PC</cp:lastModifiedBy>
  <cp:revision>94</cp:revision>
  <dcterms:modified xsi:type="dcterms:W3CDTF">2024-05-12T18:59:49Z</dcterms:modified>
</cp:coreProperties>
</file>